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  <p:sldMasterId id="2147483744" r:id="rId5"/>
  </p:sldMasterIdLst>
  <p:notesMasterIdLst>
    <p:notesMasterId r:id="rId8"/>
  </p:notesMasterIdLst>
  <p:sldIdLst>
    <p:sldId id="257" r:id="rId6"/>
    <p:sldId id="258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B3F75-7A16-4D06-8DFF-824CD8F8E5BC}" v="16" dt="2023-04-11T11:57:58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 Loikkanen" userId="S::jani.loikkanen@nuori.fi::a5e45450-2ae2-4a9d-9ea6-35193a8bad8d" providerId="AD" clId="Web-{65FB3F75-7A16-4D06-8DFF-824CD8F8E5BC}"/>
    <pc:docChg chg="addSld delSld modSld addMainMaster">
      <pc:chgData name="Jani Loikkanen" userId="S::jani.loikkanen@nuori.fi::a5e45450-2ae2-4a9d-9ea6-35193a8bad8d" providerId="AD" clId="Web-{65FB3F75-7A16-4D06-8DFF-824CD8F8E5BC}" dt="2023-04-11T11:57:55.288" v="12" actId="20577"/>
      <pc:docMkLst>
        <pc:docMk/>
      </pc:docMkLst>
      <pc:sldChg chg="del">
        <pc:chgData name="Jani Loikkanen" userId="S::jani.loikkanen@nuori.fi::a5e45450-2ae2-4a9d-9ea6-35193a8bad8d" providerId="AD" clId="Web-{65FB3F75-7A16-4D06-8DFF-824CD8F8E5BC}" dt="2023-04-11T11:54:17.212" v="1"/>
        <pc:sldMkLst>
          <pc:docMk/>
          <pc:sldMk cId="782385677" sldId="256"/>
        </pc:sldMkLst>
      </pc:sldChg>
      <pc:sldChg chg="modSp add">
        <pc:chgData name="Jani Loikkanen" userId="S::jani.loikkanen@nuori.fi::a5e45450-2ae2-4a9d-9ea6-35193a8bad8d" providerId="AD" clId="Web-{65FB3F75-7A16-4D06-8DFF-824CD8F8E5BC}" dt="2023-04-11T11:54:24.712" v="6" actId="20577"/>
        <pc:sldMkLst>
          <pc:docMk/>
          <pc:sldMk cId="1940047662" sldId="257"/>
        </pc:sldMkLst>
        <pc:spChg chg="mod">
          <ac:chgData name="Jani Loikkanen" userId="S::jani.loikkanen@nuori.fi::a5e45450-2ae2-4a9d-9ea6-35193a8bad8d" providerId="AD" clId="Web-{65FB3F75-7A16-4D06-8DFF-824CD8F8E5BC}" dt="2023-04-11T11:54:24.712" v="6" actId="20577"/>
          <ac:spMkLst>
            <pc:docMk/>
            <pc:sldMk cId="1940047662" sldId="257"/>
            <ac:spMk id="2" creationId="{FA0E6FEF-D9BA-69B4-038F-391B67E5EF2C}"/>
          </ac:spMkLst>
        </pc:spChg>
      </pc:sldChg>
      <pc:sldChg chg="modSp add">
        <pc:chgData name="Jani Loikkanen" userId="S::jani.loikkanen@nuori.fi::a5e45450-2ae2-4a9d-9ea6-35193a8bad8d" providerId="AD" clId="Web-{65FB3F75-7A16-4D06-8DFF-824CD8F8E5BC}" dt="2023-04-11T11:57:55.288" v="12" actId="20577"/>
        <pc:sldMkLst>
          <pc:docMk/>
          <pc:sldMk cId="1516058330" sldId="258"/>
        </pc:sldMkLst>
        <pc:spChg chg="mod">
          <ac:chgData name="Jani Loikkanen" userId="S::jani.loikkanen@nuori.fi::a5e45450-2ae2-4a9d-9ea6-35193a8bad8d" providerId="AD" clId="Web-{65FB3F75-7A16-4D06-8DFF-824CD8F8E5BC}" dt="2023-04-11T11:57:55.288" v="12" actId="20577"/>
          <ac:spMkLst>
            <pc:docMk/>
            <pc:sldMk cId="1516058330" sldId="258"/>
            <ac:spMk id="2" creationId="{FA0E6FEF-D9BA-69B4-038F-391B67E5EF2C}"/>
          </ac:spMkLst>
        </pc:spChg>
      </pc:sldChg>
      <pc:sldMasterChg chg="add addSldLayout">
        <pc:chgData name="Jani Loikkanen" userId="S::jani.loikkanen@nuori.fi::a5e45450-2ae2-4a9d-9ea6-35193a8bad8d" providerId="AD" clId="Web-{65FB3F75-7A16-4D06-8DFF-824CD8F8E5BC}" dt="2023-04-11T11:54:14.524" v="0"/>
        <pc:sldMasterMkLst>
          <pc:docMk/>
          <pc:sldMasterMk cId="3865350223" sldId="2147483741"/>
        </pc:sldMasterMkLst>
        <pc:sldLayoutChg chg="add">
          <pc:chgData name="Jani Loikkanen" userId="S::jani.loikkanen@nuori.fi::a5e45450-2ae2-4a9d-9ea6-35193a8bad8d" providerId="AD" clId="Web-{65FB3F75-7A16-4D06-8DFF-824CD8F8E5BC}" dt="2023-04-11T11:54:14.524" v="0"/>
          <pc:sldLayoutMkLst>
            <pc:docMk/>
            <pc:sldMasterMk cId="3865350223" sldId="2147483741"/>
            <pc:sldLayoutMk cId="3229297801" sldId="2147483709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4:14.524" v="0"/>
          <pc:sldLayoutMkLst>
            <pc:docMk/>
            <pc:sldMasterMk cId="3865350223" sldId="2147483741"/>
            <pc:sldLayoutMk cId="4294089855" sldId="2147483710"/>
          </pc:sldLayoutMkLst>
        </pc:sldLayoutChg>
      </pc:sldMasterChg>
      <pc:sldMasterChg chg="add addSldLayout">
        <pc:chgData name="Jani Loikkanen" userId="S::jani.loikkanen@nuori.fi::a5e45450-2ae2-4a9d-9ea6-35193a8bad8d" providerId="AD" clId="Web-{65FB3F75-7A16-4D06-8DFF-824CD8F8E5BC}" dt="2023-04-11T11:56:26.579" v="7"/>
        <pc:sldMasterMkLst>
          <pc:docMk/>
          <pc:sldMasterMk cId="3865350223" sldId="2147483744"/>
        </pc:sldMasterMkLst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1085847632" sldId="2147483740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061288003" sldId="2147483745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707796583" sldId="2147483746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552623392" sldId="2147483747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2079587270" sldId="2147483748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579864596" sldId="2147483749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699870281" sldId="2147483750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216126723" sldId="2147483751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663966506" sldId="2147483752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2958917442" sldId="2147483753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855227971" sldId="2147483754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795765248" sldId="2147483755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008830285" sldId="2147483756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697904212" sldId="2147483757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969165228" sldId="2147483758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2481996084" sldId="2147483759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1619445548" sldId="2147483760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67150038" sldId="2147483761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2496436394" sldId="2147483762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4125293047" sldId="2147483763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4140793820" sldId="2147483764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4212217911" sldId="2147483765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2565409711" sldId="2147483766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3668810809" sldId="2147483767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2192214163" sldId="2147483768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2315892120" sldId="2147483769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4078660870" sldId="2147483770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436735261" sldId="2147483771"/>
          </pc:sldLayoutMkLst>
        </pc:sldLayoutChg>
        <pc:sldLayoutChg chg="add">
          <pc:chgData name="Jani Loikkanen" userId="S::jani.loikkanen@nuori.fi::a5e45450-2ae2-4a9d-9ea6-35193a8bad8d" providerId="AD" clId="Web-{65FB3F75-7A16-4D06-8DFF-824CD8F8E5BC}" dt="2023-04-11T11:56:26.579" v="7"/>
          <pc:sldLayoutMkLst>
            <pc:docMk/>
            <pc:sldMasterMk cId="3865350223" sldId="2147483744"/>
            <pc:sldLayoutMk cId="2366943658" sldId="21474837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74E8-403F-474A-BCFF-D730B6E9D70A}" type="datetimeFigureOut">
              <a:t>11.4.2023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17E81-C323-4768-90D3-0BFE02B3AA8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78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0E2A6-43EA-5C4B-AB92-F6025A849377}" type="slidenum">
              <a:rPr lang="en-FI" smtClean="0"/>
              <a:pPr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926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0E2A6-43EA-5C4B-AB92-F6025A849377}" type="slidenum">
              <a:rPr lang="en-FI" smtClean="0"/>
              <a:pPr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926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sv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1.png"/><Relationship Id="rId4" Type="http://schemas.openxmlformats.org/officeDocument/2006/relationships/image" Target="../media/image3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8.png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svg"/><Relationship Id="rId7" Type="http://schemas.openxmlformats.org/officeDocument/2006/relationships/image" Target="../media/image5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6.png"/><Relationship Id="rId11" Type="http://schemas.openxmlformats.org/officeDocument/2006/relationships/image" Target="../media/image11.svg"/><Relationship Id="rId5" Type="http://schemas.openxmlformats.org/officeDocument/2006/relationships/image" Target="../media/image55.svg"/><Relationship Id="rId10" Type="http://schemas.openxmlformats.org/officeDocument/2006/relationships/image" Target="../media/image1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ujärjestyspohja FI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E39A0835-7811-608D-2A2C-DEBA748ECF21}"/>
              </a:ext>
            </a:extLst>
          </p:cNvPr>
          <p:cNvSpPr/>
          <p:nvPr userDrawn="1"/>
        </p:nvSpPr>
        <p:spPr>
          <a:xfrm flipV="1">
            <a:off x="0" y="978084"/>
            <a:ext cx="12192000" cy="5879916"/>
          </a:xfrm>
          <a:custGeom>
            <a:avLst/>
            <a:gdLst>
              <a:gd name="connsiteX0" fmla="*/ 2188761 w 12192000"/>
              <a:gd name="connsiteY0" fmla="*/ 5706114 h 5879916"/>
              <a:gd name="connsiteX1" fmla="*/ 2188784 w 12192000"/>
              <a:gd name="connsiteY1" fmla="*/ 5706114 h 5879916"/>
              <a:gd name="connsiteX2" fmla="*/ 2188784 w 12192000"/>
              <a:gd name="connsiteY2" fmla="*/ 5706113 h 5879916"/>
              <a:gd name="connsiteX3" fmla="*/ 979319 w 12192000"/>
              <a:gd name="connsiteY3" fmla="*/ 5778528 h 5879916"/>
              <a:gd name="connsiteX4" fmla="*/ 1734104 w 12192000"/>
              <a:gd name="connsiteY4" fmla="*/ 5723757 h 5879916"/>
              <a:gd name="connsiteX5" fmla="*/ 2188761 w 12192000"/>
              <a:gd name="connsiteY5" fmla="*/ 5706114 h 5879916"/>
              <a:gd name="connsiteX6" fmla="*/ 1901675 w 12192000"/>
              <a:gd name="connsiteY6" fmla="*/ 5704202 h 5879916"/>
              <a:gd name="connsiteX7" fmla="*/ 1608269 w 12192000"/>
              <a:gd name="connsiteY7" fmla="*/ 5715339 h 5879916"/>
              <a:gd name="connsiteX8" fmla="*/ 979319 w 12192000"/>
              <a:gd name="connsiteY8" fmla="*/ 5778528 h 5879916"/>
              <a:gd name="connsiteX9" fmla="*/ 3695342 w 12192000"/>
              <a:gd name="connsiteY9" fmla="*/ 5800397 h 5879916"/>
              <a:gd name="connsiteX10" fmla="*/ 3685182 w 12192000"/>
              <a:gd name="connsiteY10" fmla="*/ 5798745 h 5879916"/>
              <a:gd name="connsiteX11" fmla="*/ 3690066 w 12192000"/>
              <a:gd name="connsiteY11" fmla="*/ 5799704 h 5879916"/>
              <a:gd name="connsiteX12" fmla="*/ 4582631 w 12192000"/>
              <a:gd name="connsiteY12" fmla="*/ 5810403 h 5879916"/>
              <a:gd name="connsiteX13" fmla="*/ 4436667 w 12192000"/>
              <a:gd name="connsiteY13" fmla="*/ 5809040 h 5879916"/>
              <a:gd name="connsiteX14" fmla="*/ 4244743 w 12192000"/>
              <a:gd name="connsiteY14" fmla="*/ 5799223 h 5879916"/>
              <a:gd name="connsiteX15" fmla="*/ 4653783 w 12192000"/>
              <a:gd name="connsiteY15" fmla="*/ 5800612 h 5879916"/>
              <a:gd name="connsiteX16" fmla="*/ 5026080 w 12192000"/>
              <a:gd name="connsiteY16" fmla="*/ 5785427 h 5879916"/>
              <a:gd name="connsiteX17" fmla="*/ 5026116 w 12192000"/>
              <a:gd name="connsiteY17" fmla="*/ 5785425 h 5879916"/>
              <a:gd name="connsiteX18" fmla="*/ 5026116 w 12192000"/>
              <a:gd name="connsiteY18" fmla="*/ 5785426 h 5879916"/>
              <a:gd name="connsiteX19" fmla="*/ 5026080 w 12192000"/>
              <a:gd name="connsiteY19" fmla="*/ 5785427 h 5879916"/>
              <a:gd name="connsiteX20" fmla="*/ 4754642 w 12192000"/>
              <a:gd name="connsiteY20" fmla="*/ 5804211 h 5879916"/>
              <a:gd name="connsiteX21" fmla="*/ 4582631 w 12192000"/>
              <a:gd name="connsiteY21" fmla="*/ 5810403 h 5879916"/>
              <a:gd name="connsiteX22" fmla="*/ 0 w 12192000"/>
              <a:gd name="connsiteY22" fmla="*/ 5831477 h 5879916"/>
              <a:gd name="connsiteX23" fmla="*/ 13231 w 12192000"/>
              <a:gd name="connsiteY23" fmla="*/ 5830614 h 5879916"/>
              <a:gd name="connsiteX24" fmla="*/ 120549 w 12192000"/>
              <a:gd name="connsiteY24" fmla="*/ 5821203 h 5879916"/>
              <a:gd name="connsiteX25" fmla="*/ 168772 w 12192000"/>
              <a:gd name="connsiteY25" fmla="*/ 5816635 h 5879916"/>
              <a:gd name="connsiteX26" fmla="*/ 213120 w 12192000"/>
              <a:gd name="connsiteY26" fmla="*/ 5811569 h 5879916"/>
              <a:gd name="connsiteX27" fmla="*/ 160484 w 12192000"/>
              <a:gd name="connsiteY27" fmla="*/ 5802191 h 5879916"/>
              <a:gd name="connsiteX28" fmla="*/ 16784 w 12192000"/>
              <a:gd name="connsiteY28" fmla="*/ 5801530 h 5879916"/>
              <a:gd name="connsiteX29" fmla="*/ 0 w 12192000"/>
              <a:gd name="connsiteY29" fmla="*/ 5801740 h 5879916"/>
              <a:gd name="connsiteX30" fmla="*/ 4451321 w 12192000"/>
              <a:gd name="connsiteY30" fmla="*/ 5843023 h 5879916"/>
              <a:gd name="connsiteX31" fmla="*/ 4717828 w 12192000"/>
              <a:gd name="connsiteY31" fmla="*/ 5838881 h 5879916"/>
              <a:gd name="connsiteX32" fmla="*/ 5156201 w 12192000"/>
              <a:gd name="connsiteY32" fmla="*/ 5817683 h 5879916"/>
              <a:gd name="connsiteX33" fmla="*/ 6051599 w 12192000"/>
              <a:gd name="connsiteY33" fmla="*/ 5734621 h 5879916"/>
              <a:gd name="connsiteX34" fmla="*/ 6264978 w 12192000"/>
              <a:gd name="connsiteY34" fmla="*/ 5713678 h 5879916"/>
              <a:gd name="connsiteX35" fmla="*/ 6370661 w 12192000"/>
              <a:gd name="connsiteY35" fmla="*/ 5704923 h 5879916"/>
              <a:gd name="connsiteX36" fmla="*/ 6473470 w 12192000"/>
              <a:gd name="connsiteY36" fmla="*/ 5698701 h 5879916"/>
              <a:gd name="connsiteX37" fmla="*/ 6668355 w 12192000"/>
              <a:gd name="connsiteY37" fmla="*/ 5692734 h 5879916"/>
              <a:gd name="connsiteX38" fmla="*/ 6759517 w 12192000"/>
              <a:gd name="connsiteY38" fmla="*/ 5693424 h 5879916"/>
              <a:gd name="connsiteX39" fmla="*/ 6845857 w 12192000"/>
              <a:gd name="connsiteY39" fmla="*/ 5695872 h 5879916"/>
              <a:gd name="connsiteX40" fmla="*/ 6939559 w 12192000"/>
              <a:gd name="connsiteY40" fmla="*/ 5698053 h 5879916"/>
              <a:gd name="connsiteX41" fmla="*/ 7049774 w 12192000"/>
              <a:gd name="connsiteY41" fmla="*/ 5700806 h 5879916"/>
              <a:gd name="connsiteX42" fmla="*/ 7619835 w 12192000"/>
              <a:gd name="connsiteY42" fmla="*/ 5718396 h 5879916"/>
              <a:gd name="connsiteX43" fmla="*/ 7885120 w 12192000"/>
              <a:gd name="connsiteY43" fmla="*/ 5721999 h 5879916"/>
              <a:gd name="connsiteX44" fmla="*/ 8089432 w 12192000"/>
              <a:gd name="connsiteY44" fmla="*/ 5717510 h 5879916"/>
              <a:gd name="connsiteX45" fmla="*/ 8083814 w 12192000"/>
              <a:gd name="connsiteY45" fmla="*/ 5716392 h 5879916"/>
              <a:gd name="connsiteX46" fmla="*/ 7750717 w 12192000"/>
              <a:gd name="connsiteY46" fmla="*/ 5693866 h 5879916"/>
              <a:gd name="connsiteX47" fmla="*/ 8019724 w 12192000"/>
              <a:gd name="connsiteY47" fmla="*/ 5703647 h 5879916"/>
              <a:gd name="connsiteX48" fmla="*/ 8083814 w 12192000"/>
              <a:gd name="connsiteY48" fmla="*/ 5716392 h 5879916"/>
              <a:gd name="connsiteX49" fmla="*/ 8097647 w 12192000"/>
              <a:gd name="connsiteY49" fmla="*/ 5717328 h 5879916"/>
              <a:gd name="connsiteX50" fmla="*/ 8090146 w 12192000"/>
              <a:gd name="connsiteY50" fmla="*/ 5717608 h 5879916"/>
              <a:gd name="connsiteX51" fmla="*/ 8386278 w 12192000"/>
              <a:gd name="connsiteY51" fmla="*/ 5714536 h 5879916"/>
              <a:gd name="connsiteX52" fmla="*/ 8467936 w 12192000"/>
              <a:gd name="connsiteY52" fmla="*/ 5713629 h 5879916"/>
              <a:gd name="connsiteX53" fmla="*/ 8552962 w 12192000"/>
              <a:gd name="connsiteY53" fmla="*/ 5712534 h 5879916"/>
              <a:gd name="connsiteX54" fmla="*/ 8735523 w 12192000"/>
              <a:gd name="connsiteY54" fmla="*/ 5706979 h 5879916"/>
              <a:gd name="connsiteX55" fmla="*/ 9867034 w 12192000"/>
              <a:gd name="connsiteY55" fmla="*/ 5614835 h 5879916"/>
              <a:gd name="connsiteX56" fmla="*/ 10104428 w 12192000"/>
              <a:gd name="connsiteY56" fmla="*/ 5589723 h 5879916"/>
              <a:gd name="connsiteX57" fmla="*/ 10351671 w 12192000"/>
              <a:gd name="connsiteY57" fmla="*/ 5565028 h 5879916"/>
              <a:gd name="connsiteX58" fmla="*/ 10475857 w 12192000"/>
              <a:gd name="connsiteY58" fmla="*/ 5553829 h 5879916"/>
              <a:gd name="connsiteX59" fmla="*/ 10506933 w 12192000"/>
              <a:gd name="connsiteY59" fmla="*/ 5551077 h 5879916"/>
              <a:gd name="connsiteX60" fmla="*/ 10539107 w 12192000"/>
              <a:gd name="connsiteY60" fmla="*/ 5548972 h 5879916"/>
              <a:gd name="connsiteX61" fmla="*/ 10603779 w 12192000"/>
              <a:gd name="connsiteY61" fmla="*/ 5544987 h 5879916"/>
              <a:gd name="connsiteX62" fmla="*/ 11120277 w 12192000"/>
              <a:gd name="connsiteY62" fmla="*/ 5552678 h 5879916"/>
              <a:gd name="connsiteX63" fmla="*/ 11621459 w 12192000"/>
              <a:gd name="connsiteY63" fmla="*/ 5619638 h 5879916"/>
              <a:gd name="connsiteX64" fmla="*/ 12104448 w 12192000"/>
              <a:gd name="connsiteY64" fmla="*/ 5709421 h 5879916"/>
              <a:gd name="connsiteX65" fmla="*/ 12192000 w 12192000"/>
              <a:gd name="connsiteY65" fmla="*/ 5725470 h 5879916"/>
              <a:gd name="connsiteX66" fmla="*/ 12192000 w 12192000"/>
              <a:gd name="connsiteY66" fmla="*/ 0 h 5879916"/>
              <a:gd name="connsiteX67" fmla="*/ 0 w 12192000"/>
              <a:gd name="connsiteY67" fmla="*/ 0 h 5879916"/>
              <a:gd name="connsiteX68" fmla="*/ 0 w 12192000"/>
              <a:gd name="connsiteY68" fmla="*/ 5783589 h 5879916"/>
              <a:gd name="connsiteX69" fmla="*/ 11293 w 12192000"/>
              <a:gd name="connsiteY69" fmla="*/ 5782914 h 5879916"/>
              <a:gd name="connsiteX70" fmla="*/ 60269 w 12192000"/>
              <a:gd name="connsiteY70" fmla="*/ 5779497 h 5879916"/>
              <a:gd name="connsiteX71" fmla="*/ 158117 w 12192000"/>
              <a:gd name="connsiteY71" fmla="*/ 5772680 h 5879916"/>
              <a:gd name="connsiteX72" fmla="*/ 354455 w 12192000"/>
              <a:gd name="connsiteY72" fmla="*/ 5755621 h 5879916"/>
              <a:gd name="connsiteX73" fmla="*/ 551226 w 12192000"/>
              <a:gd name="connsiteY73" fmla="*/ 5736158 h 5879916"/>
              <a:gd name="connsiteX74" fmla="*/ 1346915 w 12192000"/>
              <a:gd name="connsiteY74" fmla="*/ 5654196 h 5879916"/>
              <a:gd name="connsiteX75" fmla="*/ 2220000 w 12192000"/>
              <a:gd name="connsiteY75" fmla="*/ 5618760 h 5879916"/>
              <a:gd name="connsiteX76" fmla="*/ 2294595 w 12192000"/>
              <a:gd name="connsiteY76" fmla="*/ 5620476 h 5879916"/>
              <a:gd name="connsiteX77" fmla="*/ 2369514 w 12192000"/>
              <a:gd name="connsiteY77" fmla="*/ 5624890 h 5879916"/>
              <a:gd name="connsiteX78" fmla="*/ 2518599 w 12192000"/>
              <a:gd name="connsiteY78" fmla="*/ 5635231 h 5879916"/>
              <a:gd name="connsiteX79" fmla="*/ 2592334 w 12192000"/>
              <a:gd name="connsiteY79" fmla="*/ 5641978 h 5879916"/>
              <a:gd name="connsiteX80" fmla="*/ 2665422 w 12192000"/>
              <a:gd name="connsiteY80" fmla="*/ 5649891 h 5879916"/>
              <a:gd name="connsiteX81" fmla="*/ 2810418 w 12192000"/>
              <a:gd name="connsiteY81" fmla="*/ 5667251 h 5879916"/>
              <a:gd name="connsiteX82" fmla="*/ 3278982 w 12192000"/>
              <a:gd name="connsiteY82" fmla="*/ 5732672 h 5879916"/>
              <a:gd name="connsiteX83" fmla="*/ 3685182 w 12192000"/>
              <a:gd name="connsiteY83" fmla="*/ 5798745 h 5879916"/>
              <a:gd name="connsiteX84" fmla="*/ 3684146 w 12192000"/>
              <a:gd name="connsiteY84" fmla="*/ 5798541 h 5879916"/>
              <a:gd name="connsiteX85" fmla="*/ 4182633 w 12192000"/>
              <a:gd name="connsiteY85" fmla="*/ 5835333 h 5879916"/>
              <a:gd name="connsiteX86" fmla="*/ 4451321 w 12192000"/>
              <a:gd name="connsiteY86" fmla="*/ 5843023 h 5879916"/>
              <a:gd name="connsiteX87" fmla="*/ 4440436 w 12192000"/>
              <a:gd name="connsiteY87" fmla="*/ 5879721 h 5879916"/>
              <a:gd name="connsiteX88" fmla="*/ 4604160 w 12192000"/>
              <a:gd name="connsiteY88" fmla="*/ 5879220 h 5879916"/>
              <a:gd name="connsiteX89" fmla="*/ 5042800 w 12192000"/>
              <a:gd name="connsiteY89" fmla="*/ 5853775 h 5879916"/>
              <a:gd name="connsiteX90" fmla="*/ 4906095 w 12192000"/>
              <a:gd name="connsiteY90" fmla="*/ 5858508 h 5879916"/>
              <a:gd name="connsiteX91" fmla="*/ 4833437 w 12192000"/>
              <a:gd name="connsiteY91" fmla="*/ 5859414 h 5879916"/>
              <a:gd name="connsiteX92" fmla="*/ 4463363 w 12192000"/>
              <a:gd name="connsiteY92" fmla="*/ 5851705 h 5879916"/>
              <a:gd name="connsiteX93" fmla="*/ 4236562 w 12192000"/>
              <a:gd name="connsiteY93" fmla="*/ 5848965 h 5879916"/>
              <a:gd name="connsiteX94" fmla="*/ 3998785 w 12192000"/>
              <a:gd name="connsiteY94" fmla="*/ 5838866 h 5879916"/>
              <a:gd name="connsiteX95" fmla="*/ 3934952 w 12192000"/>
              <a:gd name="connsiteY95" fmla="*/ 5834638 h 5879916"/>
              <a:gd name="connsiteX96" fmla="*/ 3879624 w 12192000"/>
              <a:gd name="connsiteY96" fmla="*/ 5829665 h 5879916"/>
              <a:gd name="connsiteX97" fmla="*/ 3791787 w 12192000"/>
              <a:gd name="connsiteY97" fmla="*/ 5819687 h 5879916"/>
              <a:gd name="connsiteX98" fmla="*/ 3690066 w 12192000"/>
              <a:gd name="connsiteY98" fmla="*/ 5799704 h 5879916"/>
              <a:gd name="connsiteX99" fmla="*/ 3165851 w 12192000"/>
              <a:gd name="connsiteY99" fmla="*/ 5730840 h 5879916"/>
              <a:gd name="connsiteX100" fmla="*/ 2611064 w 12192000"/>
              <a:gd name="connsiteY100" fmla="*/ 5658088 h 5879916"/>
              <a:gd name="connsiteX101" fmla="*/ 2471881 w 12192000"/>
              <a:gd name="connsiteY101" fmla="*/ 5644588 h 5879916"/>
              <a:gd name="connsiteX102" fmla="*/ 2321936 w 12192000"/>
              <a:gd name="connsiteY102" fmla="*/ 5636299 h 5879916"/>
              <a:gd name="connsiteX103" fmla="*/ 2245405 w 12192000"/>
              <a:gd name="connsiteY103" fmla="*/ 5634128 h 5879916"/>
              <a:gd name="connsiteX104" fmla="*/ 2168655 w 12192000"/>
              <a:gd name="connsiteY104" fmla="*/ 5633042 h 5879916"/>
              <a:gd name="connsiteX105" fmla="*/ 2017418 w 12192000"/>
              <a:gd name="connsiteY105" fmla="*/ 5633872 h 5879916"/>
              <a:gd name="connsiteX106" fmla="*/ 1194065 w 12192000"/>
              <a:gd name="connsiteY106" fmla="*/ 5689195 h 5879916"/>
              <a:gd name="connsiteX107" fmla="*/ 1026571 w 12192000"/>
              <a:gd name="connsiteY107" fmla="*/ 5708541 h 5879916"/>
              <a:gd name="connsiteX108" fmla="*/ 890944 w 12192000"/>
              <a:gd name="connsiteY108" fmla="*/ 5728251 h 5879916"/>
              <a:gd name="connsiteX109" fmla="*/ 816671 w 12192000"/>
              <a:gd name="connsiteY109" fmla="*/ 5751237 h 5879916"/>
              <a:gd name="connsiteX110" fmla="*/ 1065109 w 12192000"/>
              <a:gd name="connsiteY110" fmla="*/ 5733168 h 5879916"/>
              <a:gd name="connsiteX111" fmla="*/ 1633674 w 12192000"/>
              <a:gd name="connsiteY111" fmla="*/ 5683776 h 5879916"/>
              <a:gd name="connsiteX112" fmla="*/ 1776838 w 12192000"/>
              <a:gd name="connsiteY112" fmla="*/ 5675534 h 5879916"/>
              <a:gd name="connsiteX113" fmla="*/ 1920647 w 12192000"/>
              <a:gd name="connsiteY113" fmla="*/ 5670082 h 5879916"/>
              <a:gd name="connsiteX114" fmla="*/ 2064780 w 12192000"/>
              <a:gd name="connsiteY114" fmla="*/ 5668006 h 5879916"/>
              <a:gd name="connsiteX115" fmla="*/ 2209344 w 12192000"/>
              <a:gd name="connsiteY115" fmla="*/ 5669350 h 5879916"/>
              <a:gd name="connsiteX116" fmla="*/ 2281571 w 12192000"/>
              <a:gd name="connsiteY116" fmla="*/ 5670824 h 5879916"/>
              <a:gd name="connsiteX117" fmla="*/ 2353907 w 12192000"/>
              <a:gd name="connsiteY117" fmla="*/ 5674536 h 5879916"/>
              <a:gd name="connsiteX118" fmla="*/ 2426242 w 12192000"/>
              <a:gd name="connsiteY118" fmla="*/ 5678627 h 5879916"/>
              <a:gd name="connsiteX119" fmla="*/ 2462302 w 12192000"/>
              <a:gd name="connsiteY119" fmla="*/ 5680681 h 5879916"/>
              <a:gd name="connsiteX120" fmla="*/ 2498255 w 12192000"/>
              <a:gd name="connsiteY120" fmla="*/ 5683608 h 5879916"/>
              <a:gd name="connsiteX121" fmla="*/ 2569944 w 12192000"/>
              <a:gd name="connsiteY121" fmla="*/ 5689758 h 5879916"/>
              <a:gd name="connsiteX122" fmla="*/ 2641310 w 12192000"/>
              <a:gd name="connsiteY122" fmla="*/ 5696907 h 5879916"/>
              <a:gd name="connsiteX123" fmla="*/ 2783397 w 12192000"/>
              <a:gd name="connsiteY123" fmla="*/ 5712792 h 5879916"/>
              <a:gd name="connsiteX124" fmla="*/ 3345074 w 12192000"/>
              <a:gd name="connsiteY124" fmla="*/ 5790488 h 5879916"/>
              <a:gd name="connsiteX125" fmla="*/ 3658958 w 12192000"/>
              <a:gd name="connsiteY125" fmla="*/ 5831986 h 5879916"/>
              <a:gd name="connsiteX126" fmla="*/ 3813855 w 12192000"/>
              <a:gd name="connsiteY126" fmla="*/ 5848975 h 5879916"/>
              <a:gd name="connsiteX127" fmla="*/ 3891249 w 12192000"/>
              <a:gd name="connsiteY127" fmla="*/ 5856043 h 5879916"/>
              <a:gd name="connsiteX128" fmla="*/ 3968644 w 12192000"/>
              <a:gd name="connsiteY128" fmla="*/ 5862380 h 5879916"/>
              <a:gd name="connsiteX129" fmla="*/ 4280372 w 12192000"/>
              <a:gd name="connsiteY129" fmla="*/ 5877918 h 5879916"/>
              <a:gd name="connsiteX130" fmla="*/ 4360027 w 12192000"/>
              <a:gd name="connsiteY130" fmla="*/ 5879282 h 5879916"/>
              <a:gd name="connsiteX131" fmla="*/ 4440436 w 12192000"/>
              <a:gd name="connsiteY131" fmla="*/ 5879721 h 58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2192000" h="5879916">
                <a:moveTo>
                  <a:pt x="2188761" y="5706114"/>
                </a:moveTo>
                <a:lnTo>
                  <a:pt x="2188784" y="5706114"/>
                </a:lnTo>
                <a:lnTo>
                  <a:pt x="2188784" y="5706113"/>
                </a:lnTo>
                <a:close/>
                <a:moveTo>
                  <a:pt x="979319" y="5778528"/>
                </a:moveTo>
                <a:cubicBezTo>
                  <a:pt x="1326894" y="5748038"/>
                  <a:pt x="1555633" y="5732553"/>
                  <a:pt x="1734104" y="5723757"/>
                </a:cubicBezTo>
                <a:lnTo>
                  <a:pt x="2188761" y="5706114"/>
                </a:lnTo>
                <a:lnTo>
                  <a:pt x="1901675" y="5704202"/>
                </a:lnTo>
                <a:cubicBezTo>
                  <a:pt x="1805228" y="5705600"/>
                  <a:pt x="1707731" y="5709174"/>
                  <a:pt x="1608269" y="5715339"/>
                </a:cubicBezTo>
                <a:cubicBezTo>
                  <a:pt x="1409240" y="5727395"/>
                  <a:pt x="1202460" y="5748069"/>
                  <a:pt x="979319" y="5778528"/>
                </a:cubicBezTo>
                <a:close/>
                <a:moveTo>
                  <a:pt x="3695342" y="5800397"/>
                </a:moveTo>
                <a:lnTo>
                  <a:pt x="3685182" y="5798745"/>
                </a:lnTo>
                <a:lnTo>
                  <a:pt x="3690066" y="5799704"/>
                </a:lnTo>
                <a:close/>
                <a:moveTo>
                  <a:pt x="4582631" y="5810403"/>
                </a:moveTo>
                <a:cubicBezTo>
                  <a:pt x="4533761" y="5810938"/>
                  <a:pt x="4488982" y="5810993"/>
                  <a:pt x="4436667" y="5809040"/>
                </a:cubicBezTo>
                <a:cubicBezTo>
                  <a:pt x="4384247" y="5807691"/>
                  <a:pt x="4323967" y="5804475"/>
                  <a:pt x="4244743" y="5799223"/>
                </a:cubicBezTo>
                <a:cubicBezTo>
                  <a:pt x="4390705" y="5804202"/>
                  <a:pt x="4525688" y="5803347"/>
                  <a:pt x="4653783" y="5800612"/>
                </a:cubicBezTo>
                <a:lnTo>
                  <a:pt x="5026080" y="5785427"/>
                </a:lnTo>
                <a:lnTo>
                  <a:pt x="5026116" y="5785425"/>
                </a:lnTo>
                <a:lnTo>
                  <a:pt x="5026116" y="5785426"/>
                </a:lnTo>
                <a:lnTo>
                  <a:pt x="5026080" y="5785427"/>
                </a:lnTo>
                <a:lnTo>
                  <a:pt x="4754642" y="5804211"/>
                </a:lnTo>
                <a:cubicBezTo>
                  <a:pt x="4684836" y="5807886"/>
                  <a:pt x="4631607" y="5809461"/>
                  <a:pt x="4582631" y="5810403"/>
                </a:cubicBezTo>
                <a:close/>
                <a:moveTo>
                  <a:pt x="0" y="5831477"/>
                </a:moveTo>
                <a:lnTo>
                  <a:pt x="13231" y="5830614"/>
                </a:lnTo>
                <a:cubicBezTo>
                  <a:pt x="51227" y="5827281"/>
                  <a:pt x="87073" y="5824136"/>
                  <a:pt x="120549" y="5821203"/>
                </a:cubicBezTo>
                <a:cubicBezTo>
                  <a:pt x="137233" y="5819623"/>
                  <a:pt x="153273" y="5818098"/>
                  <a:pt x="168772" y="5816635"/>
                </a:cubicBezTo>
                <a:cubicBezTo>
                  <a:pt x="184165" y="5814872"/>
                  <a:pt x="199021" y="5813182"/>
                  <a:pt x="213120" y="5811569"/>
                </a:cubicBezTo>
                <a:cubicBezTo>
                  <a:pt x="212153" y="5806413"/>
                  <a:pt x="193962" y="5803445"/>
                  <a:pt x="160484" y="5802191"/>
                </a:cubicBezTo>
                <a:cubicBezTo>
                  <a:pt x="127116" y="5800471"/>
                  <a:pt x="78461" y="5800333"/>
                  <a:pt x="16784" y="5801530"/>
                </a:cubicBezTo>
                <a:lnTo>
                  <a:pt x="0" y="5801740"/>
                </a:lnTo>
                <a:close/>
                <a:moveTo>
                  <a:pt x="4451321" y="5843023"/>
                </a:moveTo>
                <a:cubicBezTo>
                  <a:pt x="4541484" y="5843659"/>
                  <a:pt x="4631285" y="5842323"/>
                  <a:pt x="4717828" y="5838881"/>
                </a:cubicBezTo>
                <a:cubicBezTo>
                  <a:pt x="4836451" y="5834076"/>
                  <a:pt x="4995223" y="5829305"/>
                  <a:pt x="5156201" y="5817683"/>
                </a:cubicBezTo>
                <a:cubicBezTo>
                  <a:pt x="5453778" y="5796645"/>
                  <a:pt x="5762398" y="5763846"/>
                  <a:pt x="6051599" y="5734621"/>
                </a:cubicBezTo>
                <a:cubicBezTo>
                  <a:pt x="6124128" y="5727398"/>
                  <a:pt x="6194515" y="5720016"/>
                  <a:pt x="6264978" y="5713678"/>
                </a:cubicBezTo>
                <a:cubicBezTo>
                  <a:pt x="6300693" y="5710720"/>
                  <a:pt x="6335935" y="5707799"/>
                  <a:pt x="6370661" y="5704923"/>
                </a:cubicBezTo>
                <a:cubicBezTo>
                  <a:pt x="6405354" y="5701907"/>
                  <a:pt x="6439778" y="5700671"/>
                  <a:pt x="6473470" y="5698701"/>
                </a:cubicBezTo>
                <a:cubicBezTo>
                  <a:pt x="6540853" y="5694608"/>
                  <a:pt x="6606127" y="5693811"/>
                  <a:pt x="6668355" y="5692734"/>
                </a:cubicBezTo>
                <a:cubicBezTo>
                  <a:pt x="6699496" y="5692483"/>
                  <a:pt x="6729916" y="5693043"/>
                  <a:pt x="6759517" y="5693424"/>
                </a:cubicBezTo>
                <a:cubicBezTo>
                  <a:pt x="6789129" y="5693913"/>
                  <a:pt x="6817945" y="5694359"/>
                  <a:pt x="6845857" y="5695872"/>
                </a:cubicBezTo>
                <a:cubicBezTo>
                  <a:pt x="6869894" y="5696996"/>
                  <a:pt x="6903348" y="5697603"/>
                  <a:pt x="6939559" y="5698053"/>
                </a:cubicBezTo>
                <a:cubicBezTo>
                  <a:pt x="6975759" y="5698733"/>
                  <a:pt x="7014683" y="5699854"/>
                  <a:pt x="7049774" y="5700806"/>
                </a:cubicBezTo>
                <a:cubicBezTo>
                  <a:pt x="7228427" y="5706424"/>
                  <a:pt x="7431967" y="5713652"/>
                  <a:pt x="7619835" y="5718396"/>
                </a:cubicBezTo>
                <a:cubicBezTo>
                  <a:pt x="7713780" y="5720703"/>
                  <a:pt x="7803887" y="5722040"/>
                  <a:pt x="7885120" y="5721999"/>
                </a:cubicBezTo>
                <a:lnTo>
                  <a:pt x="8089432" y="5717510"/>
                </a:lnTo>
                <a:lnTo>
                  <a:pt x="8083814" y="5716392"/>
                </a:lnTo>
                <a:lnTo>
                  <a:pt x="7750717" y="5693866"/>
                </a:lnTo>
                <a:cubicBezTo>
                  <a:pt x="7875501" y="5696693"/>
                  <a:pt x="7964176" y="5699821"/>
                  <a:pt x="8019724" y="5703647"/>
                </a:cubicBezTo>
                <a:lnTo>
                  <a:pt x="8083814" y="5716392"/>
                </a:lnTo>
                <a:lnTo>
                  <a:pt x="8097647" y="5717328"/>
                </a:lnTo>
                <a:lnTo>
                  <a:pt x="8090146" y="5717608"/>
                </a:lnTo>
                <a:lnTo>
                  <a:pt x="8386278" y="5714536"/>
                </a:lnTo>
                <a:cubicBezTo>
                  <a:pt x="8413253" y="5714600"/>
                  <a:pt x="8440218" y="5714009"/>
                  <a:pt x="8467936" y="5713629"/>
                </a:cubicBezTo>
                <a:cubicBezTo>
                  <a:pt x="8495632" y="5713273"/>
                  <a:pt x="8523963" y="5712907"/>
                  <a:pt x="8552962" y="5712534"/>
                </a:cubicBezTo>
                <a:cubicBezTo>
                  <a:pt x="8611045" y="5710641"/>
                  <a:pt x="8671712" y="5709987"/>
                  <a:pt x="8735523" y="5706979"/>
                </a:cubicBezTo>
                <a:cubicBezTo>
                  <a:pt x="9114573" y="5692559"/>
                  <a:pt x="9486670" y="5647926"/>
                  <a:pt x="9867034" y="5614835"/>
                </a:cubicBezTo>
                <a:cubicBezTo>
                  <a:pt x="9934913" y="5608908"/>
                  <a:pt x="10024654" y="5598154"/>
                  <a:pt x="10104428" y="5589723"/>
                </a:cubicBezTo>
                <a:cubicBezTo>
                  <a:pt x="10186645" y="5581171"/>
                  <a:pt x="10269012" y="5572828"/>
                  <a:pt x="10351671" y="5565028"/>
                </a:cubicBezTo>
                <a:cubicBezTo>
                  <a:pt x="10392929" y="5560985"/>
                  <a:pt x="10434469" y="5557581"/>
                  <a:pt x="10475857" y="5553829"/>
                </a:cubicBezTo>
                <a:lnTo>
                  <a:pt x="10506933" y="5551077"/>
                </a:lnTo>
                <a:cubicBezTo>
                  <a:pt x="10517385" y="5550220"/>
                  <a:pt x="10528397" y="5549682"/>
                  <a:pt x="10539107" y="5548972"/>
                </a:cubicBezTo>
                <a:lnTo>
                  <a:pt x="10603779" y="5544987"/>
                </a:lnTo>
                <a:cubicBezTo>
                  <a:pt x="10776286" y="5535179"/>
                  <a:pt x="10949837" y="5538558"/>
                  <a:pt x="11120277" y="5552678"/>
                </a:cubicBezTo>
                <a:cubicBezTo>
                  <a:pt x="11290922" y="5566517"/>
                  <a:pt x="11457961" y="5591333"/>
                  <a:pt x="11621459" y="5619638"/>
                </a:cubicBezTo>
                <a:cubicBezTo>
                  <a:pt x="11785053" y="5647978"/>
                  <a:pt x="11945364" y="5679904"/>
                  <a:pt x="12104448" y="5709421"/>
                </a:cubicBezTo>
                <a:lnTo>
                  <a:pt x="12192000" y="5725470"/>
                </a:lnTo>
                <a:lnTo>
                  <a:pt x="12192000" y="0"/>
                </a:lnTo>
                <a:lnTo>
                  <a:pt x="0" y="0"/>
                </a:lnTo>
                <a:lnTo>
                  <a:pt x="0" y="5783589"/>
                </a:lnTo>
                <a:lnTo>
                  <a:pt x="11293" y="5782914"/>
                </a:lnTo>
                <a:lnTo>
                  <a:pt x="60269" y="5779497"/>
                </a:lnTo>
                <a:lnTo>
                  <a:pt x="158117" y="5772680"/>
                </a:lnTo>
                <a:cubicBezTo>
                  <a:pt x="223562" y="5766969"/>
                  <a:pt x="288902" y="5761735"/>
                  <a:pt x="354455" y="5755621"/>
                </a:cubicBezTo>
                <a:cubicBezTo>
                  <a:pt x="420010" y="5749089"/>
                  <a:pt x="485457" y="5743202"/>
                  <a:pt x="551226" y="5736158"/>
                </a:cubicBezTo>
                <a:cubicBezTo>
                  <a:pt x="814087" y="5709067"/>
                  <a:pt x="1078672" y="5678198"/>
                  <a:pt x="1346915" y="5654196"/>
                </a:cubicBezTo>
                <a:cubicBezTo>
                  <a:pt x="1632921" y="5628174"/>
                  <a:pt x="1924952" y="5611446"/>
                  <a:pt x="2220000" y="5618760"/>
                </a:cubicBezTo>
                <a:lnTo>
                  <a:pt x="2294595" y="5620476"/>
                </a:lnTo>
                <a:lnTo>
                  <a:pt x="2369514" y="5624890"/>
                </a:lnTo>
                <a:cubicBezTo>
                  <a:pt x="2419352" y="5628139"/>
                  <a:pt x="2469728" y="5630159"/>
                  <a:pt x="2518599" y="5635231"/>
                </a:cubicBezTo>
                <a:lnTo>
                  <a:pt x="2592334" y="5641978"/>
                </a:lnTo>
                <a:lnTo>
                  <a:pt x="2665422" y="5649891"/>
                </a:lnTo>
                <a:cubicBezTo>
                  <a:pt x="2714292" y="5654873"/>
                  <a:pt x="2762193" y="5661472"/>
                  <a:pt x="2810418" y="5667251"/>
                </a:cubicBezTo>
                <a:cubicBezTo>
                  <a:pt x="2964452" y="5687113"/>
                  <a:pt x="3126131" y="5709807"/>
                  <a:pt x="3278982" y="5732672"/>
                </a:cubicBezTo>
                <a:lnTo>
                  <a:pt x="3685182" y="5798745"/>
                </a:lnTo>
                <a:lnTo>
                  <a:pt x="3684146" y="5798541"/>
                </a:lnTo>
                <a:cubicBezTo>
                  <a:pt x="3835061" y="5808690"/>
                  <a:pt x="4006534" y="5826558"/>
                  <a:pt x="4182633" y="5835333"/>
                </a:cubicBezTo>
                <a:cubicBezTo>
                  <a:pt x="4270631" y="5839779"/>
                  <a:pt x="4361157" y="5842387"/>
                  <a:pt x="4451321" y="5843023"/>
                </a:cubicBezTo>
                <a:close/>
                <a:moveTo>
                  <a:pt x="4440436" y="5879721"/>
                </a:moveTo>
                <a:cubicBezTo>
                  <a:pt x="4494363" y="5880321"/>
                  <a:pt x="4548940" y="5879360"/>
                  <a:pt x="4604160" y="5879220"/>
                </a:cubicBezTo>
                <a:cubicBezTo>
                  <a:pt x="4724934" y="5877720"/>
                  <a:pt x="4866267" y="5867525"/>
                  <a:pt x="5042800" y="5853775"/>
                </a:cubicBezTo>
                <a:cubicBezTo>
                  <a:pt x="4990809" y="5855937"/>
                  <a:pt x="4943123" y="5857279"/>
                  <a:pt x="4906095" y="5858508"/>
                </a:cubicBezTo>
                <a:cubicBezTo>
                  <a:pt x="4869173" y="5859794"/>
                  <a:pt x="4842801" y="5860096"/>
                  <a:pt x="4833437" y="5859414"/>
                </a:cubicBezTo>
                <a:cubicBezTo>
                  <a:pt x="4736990" y="5853012"/>
                  <a:pt x="4608142" y="5852338"/>
                  <a:pt x="4463363" y="5851705"/>
                </a:cubicBezTo>
                <a:cubicBezTo>
                  <a:pt x="4391028" y="5851304"/>
                  <a:pt x="4314494" y="5850668"/>
                  <a:pt x="4236562" y="5848965"/>
                </a:cubicBezTo>
                <a:cubicBezTo>
                  <a:pt x="4159059" y="5847017"/>
                  <a:pt x="4079081" y="5843968"/>
                  <a:pt x="3998785" y="5838866"/>
                </a:cubicBezTo>
                <a:cubicBezTo>
                  <a:pt x="3975963" y="5837355"/>
                  <a:pt x="3954759" y="5835949"/>
                  <a:pt x="3934952" y="5834638"/>
                </a:cubicBezTo>
                <a:cubicBezTo>
                  <a:pt x="3915146" y="5833076"/>
                  <a:pt x="3896739" y="5831273"/>
                  <a:pt x="3879624" y="5829665"/>
                </a:cubicBezTo>
                <a:cubicBezTo>
                  <a:pt x="3845501" y="5826361"/>
                  <a:pt x="3816546" y="5823351"/>
                  <a:pt x="3791787" y="5819687"/>
                </a:cubicBezTo>
                <a:lnTo>
                  <a:pt x="3690066" y="5799704"/>
                </a:lnTo>
                <a:lnTo>
                  <a:pt x="3165851" y="5730840"/>
                </a:lnTo>
                <a:cubicBezTo>
                  <a:pt x="2987273" y="5705967"/>
                  <a:pt x="2804604" y="5680425"/>
                  <a:pt x="2611064" y="5658088"/>
                </a:cubicBezTo>
                <a:cubicBezTo>
                  <a:pt x="2567038" y="5652797"/>
                  <a:pt x="2520105" y="5648979"/>
                  <a:pt x="2471881" y="5644588"/>
                </a:cubicBezTo>
                <a:cubicBezTo>
                  <a:pt x="2423121" y="5641890"/>
                  <a:pt x="2372851" y="5639111"/>
                  <a:pt x="2321936" y="5636299"/>
                </a:cubicBezTo>
                <a:cubicBezTo>
                  <a:pt x="2296534" y="5634600"/>
                  <a:pt x="2271023" y="5634526"/>
                  <a:pt x="2245405" y="5634128"/>
                </a:cubicBezTo>
                <a:cubicBezTo>
                  <a:pt x="2219786" y="5633767"/>
                  <a:pt x="2194166" y="5633403"/>
                  <a:pt x="2168655" y="5633042"/>
                </a:cubicBezTo>
                <a:cubicBezTo>
                  <a:pt x="2117417" y="5631660"/>
                  <a:pt x="2066933" y="5633243"/>
                  <a:pt x="2017418" y="5633872"/>
                </a:cubicBezTo>
                <a:cubicBezTo>
                  <a:pt x="1738732" y="5638431"/>
                  <a:pt x="1465644" y="5661417"/>
                  <a:pt x="1194065" y="5689195"/>
                </a:cubicBezTo>
                <a:cubicBezTo>
                  <a:pt x="1135937" y="5695270"/>
                  <a:pt x="1078564" y="5701789"/>
                  <a:pt x="1026571" y="5708541"/>
                </a:cubicBezTo>
                <a:cubicBezTo>
                  <a:pt x="974797" y="5715384"/>
                  <a:pt x="928080" y="5722168"/>
                  <a:pt x="890944" y="5728251"/>
                </a:cubicBezTo>
                <a:cubicBezTo>
                  <a:pt x="816671" y="5740433"/>
                  <a:pt x="780502" y="5749845"/>
                  <a:pt x="816671" y="5751237"/>
                </a:cubicBezTo>
                <a:cubicBezTo>
                  <a:pt x="842396" y="5752232"/>
                  <a:pt x="980395" y="5741929"/>
                  <a:pt x="1065109" y="5733168"/>
                </a:cubicBezTo>
                <a:cubicBezTo>
                  <a:pt x="1253483" y="5713648"/>
                  <a:pt x="1442931" y="5696208"/>
                  <a:pt x="1633674" y="5683776"/>
                </a:cubicBezTo>
                <a:cubicBezTo>
                  <a:pt x="1681360" y="5681068"/>
                  <a:pt x="1729044" y="5677673"/>
                  <a:pt x="1776838" y="5675534"/>
                </a:cubicBezTo>
                <a:lnTo>
                  <a:pt x="1920647" y="5670082"/>
                </a:lnTo>
                <a:cubicBezTo>
                  <a:pt x="1968548" y="5668628"/>
                  <a:pt x="2016773" y="5668741"/>
                  <a:pt x="2064780" y="5668006"/>
                </a:cubicBezTo>
                <a:cubicBezTo>
                  <a:pt x="2112896" y="5666823"/>
                  <a:pt x="2161118" y="5668482"/>
                  <a:pt x="2209344" y="5669350"/>
                </a:cubicBezTo>
                <a:lnTo>
                  <a:pt x="2281571" y="5670824"/>
                </a:lnTo>
                <a:cubicBezTo>
                  <a:pt x="2305682" y="5671467"/>
                  <a:pt x="2329795" y="5673335"/>
                  <a:pt x="2353907" y="5674536"/>
                </a:cubicBezTo>
                <a:lnTo>
                  <a:pt x="2426242" y="5678627"/>
                </a:lnTo>
                <a:lnTo>
                  <a:pt x="2462302" y="5680681"/>
                </a:lnTo>
                <a:cubicBezTo>
                  <a:pt x="2474357" y="5681418"/>
                  <a:pt x="2486307" y="5682648"/>
                  <a:pt x="2498255" y="5683608"/>
                </a:cubicBezTo>
                <a:lnTo>
                  <a:pt x="2569944" y="5689758"/>
                </a:lnTo>
                <a:cubicBezTo>
                  <a:pt x="2593733" y="5691845"/>
                  <a:pt x="2617414" y="5694543"/>
                  <a:pt x="2641310" y="5696907"/>
                </a:cubicBezTo>
                <a:cubicBezTo>
                  <a:pt x="2688887" y="5701527"/>
                  <a:pt x="2736143" y="5707266"/>
                  <a:pt x="2783397" y="5712792"/>
                </a:cubicBezTo>
                <a:cubicBezTo>
                  <a:pt x="2972525" y="5735439"/>
                  <a:pt x="3159068" y="5763714"/>
                  <a:pt x="3345074" y="5790488"/>
                </a:cubicBezTo>
                <a:cubicBezTo>
                  <a:pt x="3451209" y="5805685"/>
                  <a:pt x="3555406" y="5820002"/>
                  <a:pt x="3658958" y="5831986"/>
                </a:cubicBezTo>
                <a:cubicBezTo>
                  <a:pt x="3710735" y="5838421"/>
                  <a:pt x="3762402" y="5843385"/>
                  <a:pt x="3813855" y="5848975"/>
                </a:cubicBezTo>
                <a:lnTo>
                  <a:pt x="3891249" y="5856043"/>
                </a:lnTo>
                <a:cubicBezTo>
                  <a:pt x="3916976" y="5858561"/>
                  <a:pt x="3942811" y="5860551"/>
                  <a:pt x="3968644" y="5862380"/>
                </a:cubicBezTo>
                <a:cubicBezTo>
                  <a:pt x="4071869" y="5870825"/>
                  <a:pt x="4175205" y="5875268"/>
                  <a:pt x="4280372" y="5877918"/>
                </a:cubicBezTo>
                <a:cubicBezTo>
                  <a:pt x="4306852" y="5878371"/>
                  <a:pt x="4333332" y="5878825"/>
                  <a:pt x="4360027" y="5879282"/>
                </a:cubicBezTo>
                <a:cubicBezTo>
                  <a:pt x="4386615" y="5879798"/>
                  <a:pt x="4413524" y="5879504"/>
                  <a:pt x="4440436" y="58797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A7CB49-6F10-F44B-F658-A5308C1D7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D5670-EE6C-C709-8637-1E0795F1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08310"/>
            <a:ext cx="9540875" cy="702151"/>
          </a:xfrm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22310-EC67-1B56-0643-250B071413F5}"/>
              </a:ext>
            </a:extLst>
          </p:cNvPr>
          <p:cNvSpPr txBox="1"/>
          <p:nvPr/>
        </p:nvSpPr>
        <p:spPr>
          <a:xfrm>
            <a:off x="1667787" y="1379054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MAANANTAI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2CDB1-42B6-8C11-114A-EC33D3FF8F84}"/>
              </a:ext>
            </a:extLst>
          </p:cNvPr>
          <p:cNvSpPr txBox="1"/>
          <p:nvPr/>
        </p:nvSpPr>
        <p:spPr>
          <a:xfrm>
            <a:off x="3983714" y="1379054"/>
            <a:ext cx="760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TIISTAI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392F6-AF29-DD72-942E-908D023848E1}"/>
              </a:ext>
            </a:extLst>
          </p:cNvPr>
          <p:cNvSpPr txBox="1"/>
          <p:nvPr/>
        </p:nvSpPr>
        <p:spPr>
          <a:xfrm>
            <a:off x="5837169" y="1379054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KESKIVIIKKO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B2E3A-097A-107A-1D44-7E64AB8DDF88}"/>
              </a:ext>
            </a:extLst>
          </p:cNvPr>
          <p:cNvSpPr txBox="1"/>
          <p:nvPr/>
        </p:nvSpPr>
        <p:spPr>
          <a:xfrm>
            <a:off x="8131453" y="1379054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TORSTAI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3E9D1-8D2C-C879-0068-BFB34D174F1A}"/>
              </a:ext>
            </a:extLst>
          </p:cNvPr>
          <p:cNvSpPr txBox="1"/>
          <p:nvPr/>
        </p:nvSpPr>
        <p:spPr>
          <a:xfrm>
            <a:off x="10128379" y="1379054"/>
            <a:ext cx="10839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PERJANTAI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55639D-0A8E-1143-DC22-1C37FC89F6DC}"/>
              </a:ext>
            </a:extLst>
          </p:cNvPr>
          <p:cNvSpPr/>
          <p:nvPr userDrawn="1"/>
        </p:nvSpPr>
        <p:spPr>
          <a:xfrm>
            <a:off x="1278250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BF4FC-7711-9353-E648-D12F4C1F1B2B}"/>
              </a:ext>
            </a:extLst>
          </p:cNvPr>
          <p:cNvSpPr/>
          <p:nvPr userDrawn="1"/>
        </p:nvSpPr>
        <p:spPr>
          <a:xfrm>
            <a:off x="3388635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96C3C8-DF98-8DFC-7FC3-FC92D2EB9A82}"/>
              </a:ext>
            </a:extLst>
          </p:cNvPr>
          <p:cNvSpPr/>
          <p:nvPr userDrawn="1"/>
        </p:nvSpPr>
        <p:spPr>
          <a:xfrm>
            <a:off x="5492972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86D08AE-0DAB-9829-ACA9-FB93FAA50A09}"/>
              </a:ext>
            </a:extLst>
          </p:cNvPr>
          <p:cNvSpPr/>
          <p:nvPr userDrawn="1"/>
        </p:nvSpPr>
        <p:spPr>
          <a:xfrm>
            <a:off x="7601161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4537560-5D0F-2E57-6F85-A946B8D21433}"/>
              </a:ext>
            </a:extLst>
          </p:cNvPr>
          <p:cNvSpPr/>
          <p:nvPr userDrawn="1"/>
        </p:nvSpPr>
        <p:spPr>
          <a:xfrm>
            <a:off x="9708695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462031-B656-F351-9675-A1ECBFD40DB8}"/>
              </a:ext>
            </a:extLst>
          </p:cNvPr>
          <p:cNvGrpSpPr/>
          <p:nvPr userDrawn="1"/>
        </p:nvGrpSpPr>
        <p:grpSpPr>
          <a:xfrm>
            <a:off x="374073" y="1938082"/>
            <a:ext cx="11324092" cy="4228021"/>
            <a:chOff x="445375" y="1938082"/>
            <a:chExt cx="734633" cy="422802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96FBA81-8EEE-3B85-91D3-A78F39839FBA}"/>
                </a:ext>
              </a:extLst>
            </p:cNvPr>
            <p:cNvGrpSpPr/>
            <p:nvPr userDrawn="1"/>
          </p:nvGrpSpPr>
          <p:grpSpPr>
            <a:xfrm>
              <a:off x="445375" y="2130015"/>
              <a:ext cx="734633" cy="3838660"/>
              <a:chOff x="445375" y="2130015"/>
              <a:chExt cx="690352" cy="383866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8663BA1-8E0F-4FD0-2C70-E685ABF9AB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499BD5C-1AA0-6D7E-D108-39B5E29C96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88B555-7D56-2E58-8AE5-C3C8FE3F53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68DEE27-4BD4-A099-7E4D-5A9D14F274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827E13A-16A2-4744-1BC4-1758705F0A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7F7B6FE-DE19-1EE0-4293-851C90950D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011DE56-41DD-F80D-3A08-5338658890AC}"/>
                </a:ext>
              </a:extLst>
            </p:cNvPr>
            <p:cNvGrpSpPr/>
            <p:nvPr userDrawn="1"/>
          </p:nvGrpSpPr>
          <p:grpSpPr>
            <a:xfrm>
              <a:off x="445375" y="1938082"/>
              <a:ext cx="734633" cy="3838660"/>
              <a:chOff x="445375" y="2130015"/>
              <a:chExt cx="690352" cy="383866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318952-59CC-CAE3-BE7E-82B4E0195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9F4A5B5-B2BB-0522-952F-701CE2BBB6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CDF217F-3575-FD84-7B06-52B6FA9D19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2F1512F-A960-88F3-7055-4324156331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37FA30-1128-CDC4-762A-6E55611FFC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897C395-DF79-AE62-971C-157A9DC40D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6CE3CAB-8960-3CD4-D8C6-F64524DBFE9B}"/>
                </a:ext>
              </a:extLst>
            </p:cNvPr>
            <p:cNvGrpSpPr/>
            <p:nvPr userDrawn="1"/>
          </p:nvGrpSpPr>
          <p:grpSpPr>
            <a:xfrm>
              <a:off x="445375" y="2327443"/>
              <a:ext cx="734633" cy="3838660"/>
              <a:chOff x="445375" y="2130015"/>
              <a:chExt cx="690352" cy="383866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D991603-BBA1-B032-85B6-4ADF66B1FD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DB882D3-D2CD-2185-2390-7342C4B679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4C860C4-F0F2-3366-D430-06FC8BEFDF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DBB0B8D-547A-8006-E1CF-0A348EF7DE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1209D3E-2BA9-94F3-A3A1-8E5EE6C9EB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92C8D52-7652-3C77-12BB-F57DEF5E64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D6F0D82-0D53-B820-06BF-1B90ACA8EDA6}"/>
              </a:ext>
            </a:extLst>
          </p:cNvPr>
          <p:cNvSpPr/>
          <p:nvPr userDrawn="1"/>
        </p:nvSpPr>
        <p:spPr>
          <a:xfrm>
            <a:off x="1277594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479520 w 1998000"/>
                      <a:gd name="connsiteY1" fmla="*/ 0 h 777600"/>
                      <a:gd name="connsiteX2" fmla="*/ 979020 w 1998000"/>
                      <a:gd name="connsiteY2" fmla="*/ 0 h 777600"/>
                      <a:gd name="connsiteX3" fmla="*/ 1498500 w 1998000"/>
                      <a:gd name="connsiteY3" fmla="*/ 0 h 777600"/>
                      <a:gd name="connsiteX4" fmla="*/ 1998000 w 1998000"/>
                      <a:gd name="connsiteY4" fmla="*/ 0 h 777600"/>
                      <a:gd name="connsiteX5" fmla="*/ 1998000 w 1998000"/>
                      <a:gd name="connsiteY5" fmla="*/ 396576 h 777600"/>
                      <a:gd name="connsiteX6" fmla="*/ 1998000 w 1998000"/>
                      <a:gd name="connsiteY6" fmla="*/ 777600 h 777600"/>
                      <a:gd name="connsiteX7" fmla="*/ 1458540 w 1998000"/>
                      <a:gd name="connsiteY7" fmla="*/ 777600 h 777600"/>
                      <a:gd name="connsiteX8" fmla="*/ 919080 w 1998000"/>
                      <a:gd name="connsiteY8" fmla="*/ 777600 h 777600"/>
                      <a:gd name="connsiteX9" fmla="*/ 0 w 1998000"/>
                      <a:gd name="connsiteY9" fmla="*/ 777600 h 777600"/>
                      <a:gd name="connsiteX10" fmla="*/ 0 w 1998000"/>
                      <a:gd name="connsiteY10" fmla="*/ 396576 h 777600"/>
                      <a:gd name="connsiteX11" fmla="*/ 0 w 1998000"/>
                      <a:gd name="connsiteY11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38922" y="91296"/>
                          <a:pt x="1959948" y="310621"/>
                          <a:pt x="1998000" y="396576"/>
                        </a:cubicBezTo>
                        <a:cubicBezTo>
                          <a:pt x="2036052" y="482531"/>
                          <a:pt x="1996397" y="588297"/>
                          <a:pt x="1998000" y="777600"/>
                        </a:cubicBezTo>
                        <a:cubicBezTo>
                          <a:pt x="1859552" y="802283"/>
                          <a:pt x="1699115" y="770121"/>
                          <a:pt x="1458540" y="777600"/>
                        </a:cubicBezTo>
                        <a:cubicBezTo>
                          <a:pt x="1217965" y="785079"/>
                          <a:pt x="1127292" y="753160"/>
                          <a:pt x="919080" y="777600"/>
                        </a:cubicBezTo>
                        <a:cubicBezTo>
                          <a:pt x="710868" y="802040"/>
                          <a:pt x="399770" y="766849"/>
                          <a:pt x="0" y="777600"/>
                        </a:cubicBezTo>
                        <a:cubicBezTo>
                          <a:pt x="-17377" y="634638"/>
                          <a:pt x="17465" y="533188"/>
                          <a:pt x="0" y="396576"/>
                        </a:cubicBezTo>
                        <a:cubicBezTo>
                          <a:pt x="-17465" y="259964"/>
                          <a:pt x="21211" y="84687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16300" y="109958"/>
                          <a:pt x="1997376" y="252416"/>
                          <a:pt x="1998000" y="381024"/>
                        </a:cubicBezTo>
                        <a:cubicBezTo>
                          <a:pt x="1998624" y="509632"/>
                          <a:pt x="1994301" y="632280"/>
                          <a:pt x="1998000" y="777600"/>
                        </a:cubicBezTo>
                        <a:cubicBezTo>
                          <a:pt x="1788482" y="784811"/>
                          <a:pt x="1633067" y="773665"/>
                          <a:pt x="1498500" y="777600"/>
                        </a:cubicBezTo>
                        <a:cubicBezTo>
                          <a:pt x="1363933" y="781535"/>
                          <a:pt x="1185550" y="759969"/>
                          <a:pt x="959040" y="777600"/>
                        </a:cubicBezTo>
                        <a:cubicBezTo>
                          <a:pt x="732530" y="795231"/>
                          <a:pt x="684538" y="742779"/>
                          <a:pt x="519480" y="777600"/>
                        </a:cubicBezTo>
                        <a:cubicBezTo>
                          <a:pt x="354422" y="812421"/>
                          <a:pt x="259406" y="763296"/>
                          <a:pt x="0" y="777600"/>
                        </a:cubicBezTo>
                        <a:cubicBezTo>
                          <a:pt x="-17230" y="628198"/>
                          <a:pt x="24426" y="518945"/>
                          <a:pt x="0" y="388800"/>
                        </a:cubicBezTo>
                        <a:cubicBezTo>
                          <a:pt x="-24426" y="258655"/>
                          <a:pt x="11697" y="1763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D78226E8-5CDB-61C6-7D7C-ADF8A7B98E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4248" y="3452148"/>
            <a:ext cx="1404692" cy="38639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981FE8-B345-B808-74D0-28DF33372FA1}"/>
              </a:ext>
            </a:extLst>
          </p:cNvPr>
          <p:cNvSpPr/>
          <p:nvPr userDrawn="1"/>
        </p:nvSpPr>
        <p:spPr>
          <a:xfrm>
            <a:off x="3389292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46DE6DBB-C930-5B1E-1CCC-B20F72F949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5946" y="3452148"/>
            <a:ext cx="1404692" cy="386391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93CBC96-B438-333B-CFE9-43B38A8194DF}"/>
              </a:ext>
            </a:extLst>
          </p:cNvPr>
          <p:cNvSpPr/>
          <p:nvPr userDrawn="1"/>
        </p:nvSpPr>
        <p:spPr>
          <a:xfrm>
            <a:off x="5492488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479520 w 1998000"/>
                      <a:gd name="connsiteY1" fmla="*/ 0 h 777600"/>
                      <a:gd name="connsiteX2" fmla="*/ 979020 w 1998000"/>
                      <a:gd name="connsiteY2" fmla="*/ 0 h 777600"/>
                      <a:gd name="connsiteX3" fmla="*/ 1498500 w 1998000"/>
                      <a:gd name="connsiteY3" fmla="*/ 0 h 777600"/>
                      <a:gd name="connsiteX4" fmla="*/ 1998000 w 1998000"/>
                      <a:gd name="connsiteY4" fmla="*/ 0 h 777600"/>
                      <a:gd name="connsiteX5" fmla="*/ 1998000 w 1998000"/>
                      <a:gd name="connsiteY5" fmla="*/ 396576 h 777600"/>
                      <a:gd name="connsiteX6" fmla="*/ 1998000 w 1998000"/>
                      <a:gd name="connsiteY6" fmla="*/ 777600 h 777600"/>
                      <a:gd name="connsiteX7" fmla="*/ 1458540 w 1998000"/>
                      <a:gd name="connsiteY7" fmla="*/ 777600 h 777600"/>
                      <a:gd name="connsiteX8" fmla="*/ 919080 w 1998000"/>
                      <a:gd name="connsiteY8" fmla="*/ 777600 h 777600"/>
                      <a:gd name="connsiteX9" fmla="*/ 0 w 1998000"/>
                      <a:gd name="connsiteY9" fmla="*/ 777600 h 777600"/>
                      <a:gd name="connsiteX10" fmla="*/ 0 w 1998000"/>
                      <a:gd name="connsiteY10" fmla="*/ 396576 h 777600"/>
                      <a:gd name="connsiteX11" fmla="*/ 0 w 1998000"/>
                      <a:gd name="connsiteY11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38922" y="91296"/>
                          <a:pt x="1959948" y="310621"/>
                          <a:pt x="1998000" y="396576"/>
                        </a:cubicBezTo>
                        <a:cubicBezTo>
                          <a:pt x="2036052" y="482531"/>
                          <a:pt x="1996397" y="588297"/>
                          <a:pt x="1998000" y="777600"/>
                        </a:cubicBezTo>
                        <a:cubicBezTo>
                          <a:pt x="1859552" y="802283"/>
                          <a:pt x="1699115" y="770121"/>
                          <a:pt x="1458540" y="777600"/>
                        </a:cubicBezTo>
                        <a:cubicBezTo>
                          <a:pt x="1217965" y="785079"/>
                          <a:pt x="1127292" y="753160"/>
                          <a:pt x="919080" y="777600"/>
                        </a:cubicBezTo>
                        <a:cubicBezTo>
                          <a:pt x="710868" y="802040"/>
                          <a:pt x="399770" y="766849"/>
                          <a:pt x="0" y="777600"/>
                        </a:cubicBezTo>
                        <a:cubicBezTo>
                          <a:pt x="-17377" y="634638"/>
                          <a:pt x="17465" y="533188"/>
                          <a:pt x="0" y="396576"/>
                        </a:cubicBezTo>
                        <a:cubicBezTo>
                          <a:pt x="-17465" y="259964"/>
                          <a:pt x="21211" y="84687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16300" y="109958"/>
                          <a:pt x="1997376" y="252416"/>
                          <a:pt x="1998000" y="381024"/>
                        </a:cubicBezTo>
                        <a:cubicBezTo>
                          <a:pt x="1998624" y="509632"/>
                          <a:pt x="1994301" y="632280"/>
                          <a:pt x="1998000" y="777600"/>
                        </a:cubicBezTo>
                        <a:cubicBezTo>
                          <a:pt x="1788482" y="784811"/>
                          <a:pt x="1633067" y="773665"/>
                          <a:pt x="1498500" y="777600"/>
                        </a:cubicBezTo>
                        <a:cubicBezTo>
                          <a:pt x="1363933" y="781535"/>
                          <a:pt x="1185550" y="759969"/>
                          <a:pt x="959040" y="777600"/>
                        </a:cubicBezTo>
                        <a:cubicBezTo>
                          <a:pt x="732530" y="795231"/>
                          <a:pt x="684538" y="742779"/>
                          <a:pt x="519480" y="777600"/>
                        </a:cubicBezTo>
                        <a:cubicBezTo>
                          <a:pt x="354422" y="812421"/>
                          <a:pt x="259406" y="763296"/>
                          <a:pt x="0" y="777600"/>
                        </a:cubicBezTo>
                        <a:cubicBezTo>
                          <a:pt x="-17230" y="628198"/>
                          <a:pt x="24426" y="518945"/>
                          <a:pt x="0" y="388800"/>
                        </a:cubicBezTo>
                        <a:cubicBezTo>
                          <a:pt x="-24426" y="258655"/>
                          <a:pt x="11697" y="1763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351B257A-881C-96AF-783E-52A4F11B65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9142" y="3452148"/>
            <a:ext cx="1404692" cy="38639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30D0697-DC64-BBF4-DD9B-AA14A610CA6F}"/>
              </a:ext>
            </a:extLst>
          </p:cNvPr>
          <p:cNvSpPr/>
          <p:nvPr userDrawn="1"/>
        </p:nvSpPr>
        <p:spPr>
          <a:xfrm>
            <a:off x="7601818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788F0431-45E8-3B20-AD0F-2930D9569B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5962" y="3452148"/>
            <a:ext cx="1404692" cy="38639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6887E87-8911-0437-02DF-C0EE8CF340AE}"/>
              </a:ext>
            </a:extLst>
          </p:cNvPr>
          <p:cNvSpPr/>
          <p:nvPr userDrawn="1"/>
        </p:nvSpPr>
        <p:spPr>
          <a:xfrm>
            <a:off x="9709352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08B1EACB-C5E8-93F0-9F97-B0145385B3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3654" y="3452148"/>
            <a:ext cx="1404692" cy="386391"/>
          </a:xfrm>
          <a:prstGeom prst="rect">
            <a:avLst/>
          </a:prstGeom>
        </p:spPr>
      </p:pic>
      <p:sp>
        <p:nvSpPr>
          <p:cNvPr id="80" name="Text Placeholder 25">
            <a:extLst>
              <a:ext uri="{FF2B5EF4-FFF2-40B4-BE49-F238E27FC236}">
                <a16:creationId xmlns:a16="http://schemas.microsoft.com/office/drawing/2014/main" id="{8139E8D4-783B-96F4-6A06-559C1B2A60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7594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1" name="Text Placeholder 25">
            <a:extLst>
              <a:ext uri="{FF2B5EF4-FFF2-40B4-BE49-F238E27FC236}">
                <a16:creationId xmlns:a16="http://schemas.microsoft.com/office/drawing/2014/main" id="{50EB578C-89A4-0892-5BBF-F834ED6C1A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9292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2" name="Text Placeholder 25">
            <a:extLst>
              <a:ext uri="{FF2B5EF4-FFF2-40B4-BE49-F238E27FC236}">
                <a16:creationId xmlns:a16="http://schemas.microsoft.com/office/drawing/2014/main" id="{5AF3A906-33FA-CA1B-984C-B6F9088625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3629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3" name="Text Placeholder 25">
            <a:extLst>
              <a:ext uri="{FF2B5EF4-FFF2-40B4-BE49-F238E27FC236}">
                <a16:creationId xmlns:a16="http://schemas.microsoft.com/office/drawing/2014/main" id="{173AD792-42FA-C836-4095-6FE156E7E2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818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4" name="Text Placeholder 25">
            <a:extLst>
              <a:ext uri="{FF2B5EF4-FFF2-40B4-BE49-F238E27FC236}">
                <a16:creationId xmlns:a16="http://schemas.microsoft.com/office/drawing/2014/main" id="{0A656211-A492-13A1-5AE9-4041B44B88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9352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5" name="Text Placeholder 25">
            <a:extLst>
              <a:ext uri="{FF2B5EF4-FFF2-40B4-BE49-F238E27FC236}">
                <a16:creationId xmlns:a16="http://schemas.microsoft.com/office/drawing/2014/main" id="{1A7414D4-5899-C349-46D2-6D95DA709B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7594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6" name="Text Placeholder 25">
            <a:extLst>
              <a:ext uri="{FF2B5EF4-FFF2-40B4-BE49-F238E27FC236}">
                <a16:creationId xmlns:a16="http://schemas.microsoft.com/office/drawing/2014/main" id="{B4B469E5-F5BA-0778-11F5-D84741882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292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7" name="Text Placeholder 25">
            <a:extLst>
              <a:ext uri="{FF2B5EF4-FFF2-40B4-BE49-F238E27FC236}">
                <a16:creationId xmlns:a16="http://schemas.microsoft.com/office/drawing/2014/main" id="{68F7CCC1-F095-4FE0-826E-AF9F496E3A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93629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8" name="Text Placeholder 25">
            <a:extLst>
              <a:ext uri="{FF2B5EF4-FFF2-40B4-BE49-F238E27FC236}">
                <a16:creationId xmlns:a16="http://schemas.microsoft.com/office/drawing/2014/main" id="{4689B6B6-29B0-05D6-BF43-311740C68A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1818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9" name="Text Placeholder 25">
            <a:extLst>
              <a:ext uri="{FF2B5EF4-FFF2-40B4-BE49-F238E27FC236}">
                <a16:creationId xmlns:a16="http://schemas.microsoft.com/office/drawing/2014/main" id="{C93761C7-E6D4-5062-D892-7E3BED9D44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09352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0" name="Text Placeholder 25">
            <a:extLst>
              <a:ext uri="{FF2B5EF4-FFF2-40B4-BE49-F238E27FC236}">
                <a16:creationId xmlns:a16="http://schemas.microsoft.com/office/drawing/2014/main" id="{6BBDBC3A-B977-9718-E2E6-90D49647DF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7594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1" name="Text Placeholder 25">
            <a:extLst>
              <a:ext uri="{FF2B5EF4-FFF2-40B4-BE49-F238E27FC236}">
                <a16:creationId xmlns:a16="http://schemas.microsoft.com/office/drawing/2014/main" id="{82FFAFD1-C4DA-F984-FF9C-AA8E274CB6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9292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2" name="Text Placeholder 25">
            <a:extLst>
              <a:ext uri="{FF2B5EF4-FFF2-40B4-BE49-F238E27FC236}">
                <a16:creationId xmlns:a16="http://schemas.microsoft.com/office/drawing/2014/main" id="{E15462F3-21B6-3B17-37F1-FBC64EE997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93629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3" name="Text Placeholder 25">
            <a:extLst>
              <a:ext uri="{FF2B5EF4-FFF2-40B4-BE49-F238E27FC236}">
                <a16:creationId xmlns:a16="http://schemas.microsoft.com/office/drawing/2014/main" id="{055137BB-16AF-09AF-4B5C-0D7CF67CC7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1818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4" name="Text Placeholder 25">
            <a:extLst>
              <a:ext uri="{FF2B5EF4-FFF2-40B4-BE49-F238E27FC236}">
                <a16:creationId xmlns:a16="http://schemas.microsoft.com/office/drawing/2014/main" id="{E5E99435-698F-C3EF-3B25-29804F046C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9352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C1DC3650-AB31-C03D-B319-D028A2486E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7594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6" name="Text Placeholder 25">
            <a:extLst>
              <a:ext uri="{FF2B5EF4-FFF2-40B4-BE49-F238E27FC236}">
                <a16:creationId xmlns:a16="http://schemas.microsoft.com/office/drawing/2014/main" id="{74C47DF0-A239-3972-FBEB-530CD6E879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89292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7" name="Text Placeholder 25">
            <a:extLst>
              <a:ext uri="{FF2B5EF4-FFF2-40B4-BE49-F238E27FC236}">
                <a16:creationId xmlns:a16="http://schemas.microsoft.com/office/drawing/2014/main" id="{85CF4F77-F548-22C6-2B9B-CC8AC1D17F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93629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8" name="Text Placeholder 25">
            <a:extLst>
              <a:ext uri="{FF2B5EF4-FFF2-40B4-BE49-F238E27FC236}">
                <a16:creationId xmlns:a16="http://schemas.microsoft.com/office/drawing/2014/main" id="{A865682C-9811-819A-C1AA-B6C1382F87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01818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9" name="Text Placeholder 25">
            <a:extLst>
              <a:ext uri="{FF2B5EF4-FFF2-40B4-BE49-F238E27FC236}">
                <a16:creationId xmlns:a16="http://schemas.microsoft.com/office/drawing/2014/main" id="{BEFE8895-5E33-5ED5-FE67-F3C870B445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09352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FE9BA2B-05CF-015B-0B6B-6C5143988524}"/>
              </a:ext>
            </a:extLst>
          </p:cNvPr>
          <p:cNvCxnSpPr>
            <a:cxnSpLocks/>
          </p:cNvCxnSpPr>
          <p:nvPr userDrawn="1"/>
        </p:nvCxnSpPr>
        <p:spPr>
          <a:xfrm>
            <a:off x="783653" y="2503942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C253564-5C77-434C-F9CA-687642E3B65B}"/>
              </a:ext>
            </a:extLst>
          </p:cNvPr>
          <p:cNvCxnSpPr>
            <a:cxnSpLocks/>
          </p:cNvCxnSpPr>
          <p:nvPr userDrawn="1"/>
        </p:nvCxnSpPr>
        <p:spPr>
          <a:xfrm>
            <a:off x="783653" y="3281613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5EE5877-6E8D-A28B-766B-F2B0FB790FB5}"/>
              </a:ext>
            </a:extLst>
          </p:cNvPr>
          <p:cNvCxnSpPr>
            <a:cxnSpLocks/>
          </p:cNvCxnSpPr>
          <p:nvPr userDrawn="1"/>
        </p:nvCxnSpPr>
        <p:spPr>
          <a:xfrm>
            <a:off x="783653" y="4049345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174BA76-D019-2D11-31BD-225A313C3965}"/>
              </a:ext>
            </a:extLst>
          </p:cNvPr>
          <p:cNvCxnSpPr>
            <a:cxnSpLocks/>
          </p:cNvCxnSpPr>
          <p:nvPr userDrawn="1"/>
        </p:nvCxnSpPr>
        <p:spPr>
          <a:xfrm>
            <a:off x="783653" y="4807138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C4546E2-3E25-CEB3-A9AD-9727C75876A2}"/>
              </a:ext>
            </a:extLst>
          </p:cNvPr>
          <p:cNvCxnSpPr>
            <a:cxnSpLocks/>
          </p:cNvCxnSpPr>
          <p:nvPr userDrawn="1"/>
        </p:nvCxnSpPr>
        <p:spPr>
          <a:xfrm>
            <a:off x="783653" y="5574870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65E9022-726B-6533-7D76-718D4DCAE852}"/>
              </a:ext>
            </a:extLst>
          </p:cNvPr>
          <p:cNvCxnSpPr>
            <a:cxnSpLocks/>
          </p:cNvCxnSpPr>
          <p:nvPr userDrawn="1"/>
        </p:nvCxnSpPr>
        <p:spPr>
          <a:xfrm>
            <a:off x="783653" y="1736210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BE775-5793-4C54-1B42-655FDB3F0680}"/>
              </a:ext>
            </a:extLst>
          </p:cNvPr>
          <p:cNvSpPr txBox="1"/>
          <p:nvPr userDrawn="1"/>
        </p:nvSpPr>
        <p:spPr>
          <a:xfrm>
            <a:off x="327566" y="1628188"/>
            <a:ext cx="447559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9.00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CC0DF8-F35D-A9CB-A326-F705E4D525F4}"/>
              </a:ext>
            </a:extLst>
          </p:cNvPr>
          <p:cNvSpPr txBox="1"/>
          <p:nvPr userDrawn="1"/>
        </p:nvSpPr>
        <p:spPr>
          <a:xfrm>
            <a:off x="289894" y="2398336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10.00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ACE5500-17CE-7AE9-8164-7DC6569A151A}"/>
              </a:ext>
            </a:extLst>
          </p:cNvPr>
          <p:cNvSpPr txBox="1"/>
          <p:nvPr userDrawn="1"/>
        </p:nvSpPr>
        <p:spPr>
          <a:xfrm>
            <a:off x="289895" y="3168484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11.00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C093C67-95BA-AF29-5C31-79CCED21AC01}"/>
              </a:ext>
            </a:extLst>
          </p:cNvPr>
          <p:cNvSpPr txBox="1"/>
          <p:nvPr userDrawn="1"/>
        </p:nvSpPr>
        <p:spPr>
          <a:xfrm>
            <a:off x="289895" y="3938632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12.00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03A99D4-D203-BDC2-E9A8-ED806F6B8302}"/>
              </a:ext>
            </a:extLst>
          </p:cNvPr>
          <p:cNvSpPr txBox="1"/>
          <p:nvPr userDrawn="1"/>
        </p:nvSpPr>
        <p:spPr>
          <a:xfrm>
            <a:off x="289894" y="4708780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13.00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F2900B-A96C-69D9-F512-56086A4B4B63}"/>
              </a:ext>
            </a:extLst>
          </p:cNvPr>
          <p:cNvSpPr txBox="1"/>
          <p:nvPr userDrawn="1"/>
        </p:nvSpPr>
        <p:spPr>
          <a:xfrm>
            <a:off x="289895" y="5478928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14.00</a:t>
            </a:r>
          </a:p>
        </p:txBody>
      </p:sp>
      <p:sp>
        <p:nvSpPr>
          <p:cNvPr id="113" name="Text Placeholder 25">
            <a:extLst>
              <a:ext uri="{FF2B5EF4-FFF2-40B4-BE49-F238E27FC236}">
                <a16:creationId xmlns:a16="http://schemas.microsoft.com/office/drawing/2014/main" id="{196BA0CD-8C05-7ACE-417D-30551AD0C7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594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4" name="Text Placeholder 25">
            <a:extLst>
              <a:ext uri="{FF2B5EF4-FFF2-40B4-BE49-F238E27FC236}">
                <a16:creationId xmlns:a16="http://schemas.microsoft.com/office/drawing/2014/main" id="{8F348E0D-00B0-426D-6001-174A74E0F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292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5" name="Text Placeholder 25">
            <a:extLst>
              <a:ext uri="{FF2B5EF4-FFF2-40B4-BE49-F238E27FC236}">
                <a16:creationId xmlns:a16="http://schemas.microsoft.com/office/drawing/2014/main" id="{0952EEE9-2050-F15B-E3FE-E641B1B627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3629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6" name="Text Placeholder 25">
            <a:extLst>
              <a:ext uri="{FF2B5EF4-FFF2-40B4-BE49-F238E27FC236}">
                <a16:creationId xmlns:a16="http://schemas.microsoft.com/office/drawing/2014/main" id="{280CDA0B-E64F-3BB6-D38C-4D0F2E12B5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1818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7" name="Text Placeholder 25">
            <a:extLst>
              <a:ext uri="{FF2B5EF4-FFF2-40B4-BE49-F238E27FC236}">
                <a16:creationId xmlns:a16="http://schemas.microsoft.com/office/drawing/2014/main" id="{F08C49C5-B7F9-45D4-4ADA-0B57A1B342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09352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29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3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0118972-BF18-2F66-1A1E-896252D1D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739" b="11296"/>
          <a:stretch/>
        </p:blipFill>
        <p:spPr>
          <a:xfrm>
            <a:off x="116767" y="414338"/>
            <a:ext cx="6509008" cy="5821869"/>
          </a:xfrm>
          <a:custGeom>
            <a:avLst/>
            <a:gdLst>
              <a:gd name="connsiteX0" fmla="*/ 0 w 6810444"/>
              <a:gd name="connsiteY0" fmla="*/ 0 h 6091483"/>
              <a:gd name="connsiteX1" fmla="*/ 6810444 w 6810444"/>
              <a:gd name="connsiteY1" fmla="*/ 0 h 6091483"/>
              <a:gd name="connsiteX2" fmla="*/ 6810444 w 6810444"/>
              <a:gd name="connsiteY2" fmla="*/ 3224084 h 6091483"/>
              <a:gd name="connsiteX3" fmla="*/ 4716481 w 6810444"/>
              <a:gd name="connsiteY3" fmla="*/ 3224084 h 6091483"/>
              <a:gd name="connsiteX4" fmla="*/ 4716481 w 6810444"/>
              <a:gd name="connsiteY4" fmla="*/ 4098879 h 6091483"/>
              <a:gd name="connsiteX5" fmla="*/ 6810444 w 6810444"/>
              <a:gd name="connsiteY5" fmla="*/ 4098879 h 6091483"/>
              <a:gd name="connsiteX6" fmla="*/ 6810444 w 6810444"/>
              <a:gd name="connsiteY6" fmla="*/ 6091483 h 6091483"/>
              <a:gd name="connsiteX7" fmla="*/ 0 w 6810444"/>
              <a:gd name="connsiteY7" fmla="*/ 6091483 h 60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0444" h="6091483">
                <a:moveTo>
                  <a:pt x="0" y="0"/>
                </a:moveTo>
                <a:lnTo>
                  <a:pt x="6810444" y="0"/>
                </a:lnTo>
                <a:lnTo>
                  <a:pt x="6810444" y="3224084"/>
                </a:lnTo>
                <a:lnTo>
                  <a:pt x="4716481" y="3224084"/>
                </a:lnTo>
                <a:lnTo>
                  <a:pt x="4716481" y="4098879"/>
                </a:lnTo>
                <a:lnTo>
                  <a:pt x="6810444" y="4098879"/>
                </a:lnTo>
                <a:lnTo>
                  <a:pt x="6810444" y="6091483"/>
                </a:lnTo>
                <a:lnTo>
                  <a:pt x="0" y="60914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396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3331C56-5945-1D65-C353-D16AB0669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5" r="56026" b="4048"/>
          <a:stretch/>
        </p:blipFill>
        <p:spPr>
          <a:xfrm rot="5400000">
            <a:off x="-1052351" y="1052342"/>
            <a:ext cx="7676149" cy="557146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AA4A386-399D-4249-7D17-495A5864A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026" b="51325"/>
          <a:stretch/>
        </p:blipFill>
        <p:spPr>
          <a:xfrm rot="5400000" flipH="1">
            <a:off x="5670629" y="344943"/>
            <a:ext cx="6858001" cy="6184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1075690"/>
            <a:ext cx="3563938" cy="98488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Table of contents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0D77-D3EA-1645-BBB6-C002608275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D10FA49-9270-B44C-BD81-A9AA5D8571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942" y="168442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8CBD53D-ED96-EA43-94F0-1AFC5D48E1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89544" y="170010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280A7F9-0004-9941-900B-0FCB48DE13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42" y="247356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64E21A-2B80-7847-9964-E345DA64FF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89544" y="248924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9EA702-41D9-C24B-9059-91C0B365AE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8942" y="326270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8F1F425-F99C-A24E-B2C1-0BB2AFBF32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89544" y="327838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EB476B9-8AA9-2242-8106-6C2E27292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98942" y="405184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DE31CA9-BDA7-0A48-A8D2-7FDCCC5581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89544" y="406752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3DB5049-3ABD-3643-8412-075FB4C5A3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98942" y="484098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32D4FD-3CF8-AE4C-ADF5-A65D74749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89544" y="485666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593103F-904D-AC04-9954-36601DFE20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5AA7F5C-D0EA-02B8-630E-417F971D8F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488" y="75146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32839"/>
            <a:ext cx="8964612" cy="400110"/>
          </a:xfrm>
        </p:spPr>
        <p:txBody>
          <a:bodyPr anchor="t">
            <a:spAutoFit/>
          </a:bodyPr>
          <a:lstStyle>
            <a:lvl1pPr>
              <a:defRPr sz="2600" b="1" i="0">
                <a:solidFill>
                  <a:schemeClr val="tx2"/>
                </a:solidFill>
                <a:latin typeface="Konsole v1.1 Wide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504823"/>
            <a:ext cx="8180668" cy="4126154"/>
          </a:xfrm>
        </p:spPr>
        <p:txBody>
          <a:bodyPr/>
          <a:lstStyle>
            <a:lvl1pPr marL="182563" indent="-182563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800" spc="0" baseline="0"/>
            </a:lvl1pPr>
            <a:lvl2pPr marL="365125" indent="-185738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 spc="0" baseline="0"/>
            </a:lvl2pPr>
            <a:lvl3pPr marL="538163" indent="-179388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3pPr>
            <a:lvl4pPr marL="720725" indent="-180975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4pPr>
            <a:lvl5pPr marL="893763" indent="-174625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2712-226B-424B-B087-38CD6F1AC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22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v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832838"/>
            <a:ext cx="10407600" cy="369332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504823"/>
            <a:ext cx="5036950" cy="4374768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2712-226B-424B-B087-38CD6F1AC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1FAC9D-7BBB-C549-A829-DC79281BE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3213" y="1504823"/>
            <a:ext cx="5036950" cy="4374768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76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s with illustration"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C8A4B89-F2FD-7198-53A7-1BEB17C6D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" y="3521482"/>
            <a:ext cx="4066878" cy="3336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843305"/>
            <a:ext cx="3563938" cy="2700336"/>
          </a:xfrm>
        </p:spPr>
        <p:txBody>
          <a:bodyPr anchor="t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193" y="1990846"/>
            <a:ext cx="2915615" cy="3105591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37576" y="1990846"/>
            <a:ext cx="2915616" cy="3105591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51938-0F3D-6C4B-A1D4-52ABFD8672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A1FF12-5D4A-30B8-1F7A-0CD4BF6EBD7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8193" y="1643606"/>
            <a:ext cx="2915615" cy="3472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1" i="0" cap="all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1" i="0" cap="all" baseline="0">
                <a:latin typeface="Konsole v1.1 Expanded Semibold" pitchFamily="2" charset="77"/>
              </a:defRPr>
            </a:lvl2pPr>
            <a:lvl3pPr marL="358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3pPr>
            <a:lvl4pPr marL="53975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4pPr>
            <a:lvl5pPr marL="719138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82ECA1-4A0C-2264-7E63-DD9C34B12C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38642" y="1643606"/>
            <a:ext cx="2915615" cy="3472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1" i="0" cap="all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1" i="0" cap="all" baseline="0">
                <a:latin typeface="Konsole v1.1 Expanded Semibold" pitchFamily="2" charset="77"/>
              </a:defRPr>
            </a:lvl2pPr>
            <a:lvl3pPr marL="358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3pPr>
            <a:lvl4pPr marL="53975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4pPr>
            <a:lvl5pPr marL="719138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5BEA712-F1A1-7DA7-033F-96F1649BA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98" r="6135"/>
          <a:stretch/>
        </p:blipFill>
        <p:spPr>
          <a:xfrm>
            <a:off x="371475" y="1643606"/>
            <a:ext cx="4534435" cy="5342981"/>
          </a:xfrm>
          <a:custGeom>
            <a:avLst/>
            <a:gdLst>
              <a:gd name="connsiteX0" fmla="*/ 1562662 w 4436117"/>
              <a:gd name="connsiteY0" fmla="*/ 376247 h 5227132"/>
              <a:gd name="connsiteX1" fmla="*/ 1562662 w 4436117"/>
              <a:gd name="connsiteY1" fmla="*/ 1326024 h 5227132"/>
              <a:gd name="connsiteX2" fmla="*/ 3534337 w 4436117"/>
              <a:gd name="connsiteY2" fmla="*/ 1326024 h 5227132"/>
              <a:gd name="connsiteX3" fmla="*/ 3534337 w 4436117"/>
              <a:gd name="connsiteY3" fmla="*/ 376247 h 5227132"/>
              <a:gd name="connsiteX4" fmla="*/ 0 w 4436117"/>
              <a:gd name="connsiteY4" fmla="*/ 0 h 5227132"/>
              <a:gd name="connsiteX5" fmla="*/ 4436117 w 4436117"/>
              <a:gd name="connsiteY5" fmla="*/ 0 h 5227132"/>
              <a:gd name="connsiteX6" fmla="*/ 4436117 w 4436117"/>
              <a:gd name="connsiteY6" fmla="*/ 2422614 h 5227132"/>
              <a:gd name="connsiteX7" fmla="*/ 3542801 w 4436117"/>
              <a:gd name="connsiteY7" fmla="*/ 2422614 h 5227132"/>
              <a:gd name="connsiteX8" fmla="*/ 3542801 w 4436117"/>
              <a:gd name="connsiteY8" fmla="*/ 3049930 h 5227132"/>
              <a:gd name="connsiteX9" fmla="*/ 4436117 w 4436117"/>
              <a:gd name="connsiteY9" fmla="*/ 3049930 h 5227132"/>
              <a:gd name="connsiteX10" fmla="*/ 4436117 w 4436117"/>
              <a:gd name="connsiteY10" fmla="*/ 5227132 h 5227132"/>
              <a:gd name="connsiteX11" fmla="*/ 0 w 4436117"/>
              <a:gd name="connsiteY11" fmla="*/ 5227132 h 5227132"/>
              <a:gd name="connsiteX12" fmla="*/ 0 w 4436117"/>
              <a:gd name="connsiteY12" fmla="*/ 2768226 h 5227132"/>
              <a:gd name="connsiteX13" fmla="*/ 639634 w 4436117"/>
              <a:gd name="connsiteY13" fmla="*/ 2768226 h 5227132"/>
              <a:gd name="connsiteX14" fmla="*/ 639634 w 4436117"/>
              <a:gd name="connsiteY14" fmla="*/ 2140910 h 5227132"/>
              <a:gd name="connsiteX15" fmla="*/ 0 w 4436117"/>
              <a:gd name="connsiteY15" fmla="*/ 2140910 h 52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117" h="5227132">
                <a:moveTo>
                  <a:pt x="1562662" y="376247"/>
                </a:moveTo>
                <a:lnTo>
                  <a:pt x="1562662" y="1326024"/>
                </a:lnTo>
                <a:lnTo>
                  <a:pt x="3534337" y="1326024"/>
                </a:lnTo>
                <a:lnTo>
                  <a:pt x="3534337" y="376247"/>
                </a:lnTo>
                <a:close/>
                <a:moveTo>
                  <a:pt x="0" y="0"/>
                </a:moveTo>
                <a:lnTo>
                  <a:pt x="4436117" y="0"/>
                </a:lnTo>
                <a:lnTo>
                  <a:pt x="4436117" y="2422614"/>
                </a:lnTo>
                <a:lnTo>
                  <a:pt x="3542801" y="2422614"/>
                </a:lnTo>
                <a:lnTo>
                  <a:pt x="3542801" y="3049930"/>
                </a:lnTo>
                <a:lnTo>
                  <a:pt x="4436117" y="3049930"/>
                </a:lnTo>
                <a:lnTo>
                  <a:pt x="4436117" y="5227132"/>
                </a:lnTo>
                <a:lnTo>
                  <a:pt x="0" y="5227132"/>
                </a:lnTo>
                <a:lnTo>
                  <a:pt x="0" y="2768226"/>
                </a:lnTo>
                <a:lnTo>
                  <a:pt x="639634" y="2768226"/>
                </a:lnTo>
                <a:lnTo>
                  <a:pt x="639634" y="2140910"/>
                </a:lnTo>
                <a:lnTo>
                  <a:pt x="0" y="21409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883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40424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9AF745-22CC-7644-8671-AD8A15CD8E6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40424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30AD09-776C-724A-A175-8DA270C6652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1838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177DD05-1C38-FF4D-A707-5A864B7D9A5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EF511F-7F75-C742-ADE6-8F92ED519D6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86131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5BDACD4-5A83-9C4D-8E15-B5F4E258D75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86131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18C4D7-2C54-6A96-B4F4-EC10A1692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5" r="56026" b="4048"/>
          <a:stretch/>
        </p:blipFill>
        <p:spPr>
          <a:xfrm rot="5400000" flipH="1" flipV="1">
            <a:off x="5452730" y="118728"/>
            <a:ext cx="6858001" cy="66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0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imag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D1F202-455E-2687-D319-C01D623D059F}"/>
              </a:ext>
            </a:extLst>
          </p:cNvPr>
          <p:cNvSpPr/>
          <p:nvPr userDrawn="1"/>
        </p:nvSpPr>
        <p:spPr>
          <a:xfrm>
            <a:off x="20646" y="5492765"/>
            <a:ext cx="12171354" cy="13652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F48AF0-5D1D-549F-1522-3F9E71296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070" r="38645"/>
          <a:stretch/>
        </p:blipFill>
        <p:spPr>
          <a:xfrm rot="10800000" flipH="1">
            <a:off x="-1" y="766514"/>
            <a:ext cx="12192001" cy="5191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D2418-9586-2A42-9C56-6B38258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766668"/>
            <a:ext cx="10514012" cy="537697"/>
          </a:xfrm>
        </p:spPr>
        <p:txBody>
          <a:bodyPr anchor="t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8D59-4DEC-2A4A-86A2-39D37B0F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171A27-408F-454A-AEE0-FB26298A561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08919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46B1A338-94C3-7744-9B9D-EC70660B6E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26858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F049578-C7F9-1543-9A66-AEAB2A93C2F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618250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853B-D402-784D-8E2E-1DF33D0F116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D0DE60B-DF77-FE4C-844F-DB4A1B20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6" y="4626919"/>
            <a:ext cx="2895603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AF5E7EB-04FF-9E4D-ACDA-465B6248716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1104897" y="4258978"/>
            <a:ext cx="2895602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F7F6CE-ED6E-4744-A947-BEA6E6A0E274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4648199" y="4626919"/>
            <a:ext cx="2895603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3BB97B7-D3F9-494E-B43D-9C0116D3D4A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648198" y="4258978"/>
            <a:ext cx="2912967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4DB8297-40DF-2D45-A3C4-77015C162060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8191502" y="4626919"/>
            <a:ext cx="2895602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A16CA12-D6B0-6D49-A929-621C6429E74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8208864" y="4258978"/>
            <a:ext cx="2912967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6916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AF86512-8D74-0807-5DC3-4C3ACB5B3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1525" y="-481526"/>
            <a:ext cx="3185651" cy="4148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D2418-9586-2A42-9C56-6B38258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4255856" cy="3073202"/>
          </a:xfrm>
        </p:spPr>
        <p:txBody>
          <a:bodyPr anchor="t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8D59-4DEC-2A4A-86A2-39D37B0F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171A27-408F-454A-AEE0-FB26298A561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289643" y="1159509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46B1A338-94C3-7744-9B9D-EC70660B6E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63760" y="3708699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853B-D402-784D-8E2E-1DF33D0F116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D0DE60B-DF77-FE4C-844F-DB4A1B2093D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13590" y="1796769"/>
            <a:ext cx="2895603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AF5E7EB-04FF-9E4D-ACDA-465B6248716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7913591" y="1543623"/>
            <a:ext cx="2895602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3BB97B7-D3F9-494E-B43D-9C0116D3D4A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896226" y="4135860"/>
            <a:ext cx="2912967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5AE63E-61F1-148B-839E-0AC05C140C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CF5C3C-9A19-A9C5-3CEA-586D19BD55E2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7896226" y="4389006"/>
            <a:ext cx="2895603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D26330-5830-6192-FC5A-269C06AC6D3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913590" y="2205188"/>
            <a:ext cx="2895603" cy="457048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2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Short description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BE3D5C-0F98-D04B-3A14-C264A20038D1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7896225" y="4797425"/>
            <a:ext cx="2895603" cy="457048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2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Short description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99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1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262" y="728663"/>
            <a:ext cx="4799901" cy="1331912"/>
          </a:xfrm>
        </p:spPr>
        <p:txBody>
          <a:bodyPr wrap="square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60261" y="2396751"/>
            <a:ext cx="4799901" cy="168655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04CA-3DB9-7C4F-8110-F7E293246B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A2801E-F19E-FA09-C12E-BBFBF5F1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44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: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50" y="728664"/>
            <a:ext cx="4799901" cy="1331912"/>
          </a:xfrm>
        </p:spPr>
        <p:txBody>
          <a:bodyPr wrap="square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050" y="2396751"/>
            <a:ext cx="4799901" cy="168655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04CA-3DB9-7C4F-8110-F7E293246B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A2801E-F19E-FA09-C12E-BBFBF5F1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5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ujärjestyspohja E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E39A0835-7811-608D-2A2C-DEBA748ECF21}"/>
              </a:ext>
            </a:extLst>
          </p:cNvPr>
          <p:cNvSpPr/>
          <p:nvPr userDrawn="1"/>
        </p:nvSpPr>
        <p:spPr>
          <a:xfrm flipV="1">
            <a:off x="0" y="978084"/>
            <a:ext cx="12192000" cy="5879916"/>
          </a:xfrm>
          <a:custGeom>
            <a:avLst/>
            <a:gdLst>
              <a:gd name="connsiteX0" fmla="*/ 2188761 w 12192000"/>
              <a:gd name="connsiteY0" fmla="*/ 5706114 h 5879916"/>
              <a:gd name="connsiteX1" fmla="*/ 2188784 w 12192000"/>
              <a:gd name="connsiteY1" fmla="*/ 5706114 h 5879916"/>
              <a:gd name="connsiteX2" fmla="*/ 2188784 w 12192000"/>
              <a:gd name="connsiteY2" fmla="*/ 5706113 h 5879916"/>
              <a:gd name="connsiteX3" fmla="*/ 979319 w 12192000"/>
              <a:gd name="connsiteY3" fmla="*/ 5778528 h 5879916"/>
              <a:gd name="connsiteX4" fmla="*/ 1734104 w 12192000"/>
              <a:gd name="connsiteY4" fmla="*/ 5723757 h 5879916"/>
              <a:gd name="connsiteX5" fmla="*/ 2188761 w 12192000"/>
              <a:gd name="connsiteY5" fmla="*/ 5706114 h 5879916"/>
              <a:gd name="connsiteX6" fmla="*/ 1901675 w 12192000"/>
              <a:gd name="connsiteY6" fmla="*/ 5704202 h 5879916"/>
              <a:gd name="connsiteX7" fmla="*/ 1608269 w 12192000"/>
              <a:gd name="connsiteY7" fmla="*/ 5715339 h 5879916"/>
              <a:gd name="connsiteX8" fmla="*/ 979319 w 12192000"/>
              <a:gd name="connsiteY8" fmla="*/ 5778528 h 5879916"/>
              <a:gd name="connsiteX9" fmla="*/ 3695342 w 12192000"/>
              <a:gd name="connsiteY9" fmla="*/ 5800397 h 5879916"/>
              <a:gd name="connsiteX10" fmla="*/ 3685182 w 12192000"/>
              <a:gd name="connsiteY10" fmla="*/ 5798745 h 5879916"/>
              <a:gd name="connsiteX11" fmla="*/ 3690066 w 12192000"/>
              <a:gd name="connsiteY11" fmla="*/ 5799704 h 5879916"/>
              <a:gd name="connsiteX12" fmla="*/ 4582631 w 12192000"/>
              <a:gd name="connsiteY12" fmla="*/ 5810403 h 5879916"/>
              <a:gd name="connsiteX13" fmla="*/ 4436667 w 12192000"/>
              <a:gd name="connsiteY13" fmla="*/ 5809040 h 5879916"/>
              <a:gd name="connsiteX14" fmla="*/ 4244743 w 12192000"/>
              <a:gd name="connsiteY14" fmla="*/ 5799223 h 5879916"/>
              <a:gd name="connsiteX15" fmla="*/ 4653783 w 12192000"/>
              <a:gd name="connsiteY15" fmla="*/ 5800612 h 5879916"/>
              <a:gd name="connsiteX16" fmla="*/ 5026080 w 12192000"/>
              <a:gd name="connsiteY16" fmla="*/ 5785427 h 5879916"/>
              <a:gd name="connsiteX17" fmla="*/ 5026116 w 12192000"/>
              <a:gd name="connsiteY17" fmla="*/ 5785425 h 5879916"/>
              <a:gd name="connsiteX18" fmla="*/ 5026116 w 12192000"/>
              <a:gd name="connsiteY18" fmla="*/ 5785426 h 5879916"/>
              <a:gd name="connsiteX19" fmla="*/ 5026080 w 12192000"/>
              <a:gd name="connsiteY19" fmla="*/ 5785427 h 5879916"/>
              <a:gd name="connsiteX20" fmla="*/ 4754642 w 12192000"/>
              <a:gd name="connsiteY20" fmla="*/ 5804211 h 5879916"/>
              <a:gd name="connsiteX21" fmla="*/ 4582631 w 12192000"/>
              <a:gd name="connsiteY21" fmla="*/ 5810403 h 5879916"/>
              <a:gd name="connsiteX22" fmla="*/ 0 w 12192000"/>
              <a:gd name="connsiteY22" fmla="*/ 5831477 h 5879916"/>
              <a:gd name="connsiteX23" fmla="*/ 13231 w 12192000"/>
              <a:gd name="connsiteY23" fmla="*/ 5830614 h 5879916"/>
              <a:gd name="connsiteX24" fmla="*/ 120549 w 12192000"/>
              <a:gd name="connsiteY24" fmla="*/ 5821203 h 5879916"/>
              <a:gd name="connsiteX25" fmla="*/ 168772 w 12192000"/>
              <a:gd name="connsiteY25" fmla="*/ 5816635 h 5879916"/>
              <a:gd name="connsiteX26" fmla="*/ 213120 w 12192000"/>
              <a:gd name="connsiteY26" fmla="*/ 5811569 h 5879916"/>
              <a:gd name="connsiteX27" fmla="*/ 160484 w 12192000"/>
              <a:gd name="connsiteY27" fmla="*/ 5802191 h 5879916"/>
              <a:gd name="connsiteX28" fmla="*/ 16784 w 12192000"/>
              <a:gd name="connsiteY28" fmla="*/ 5801530 h 5879916"/>
              <a:gd name="connsiteX29" fmla="*/ 0 w 12192000"/>
              <a:gd name="connsiteY29" fmla="*/ 5801740 h 5879916"/>
              <a:gd name="connsiteX30" fmla="*/ 4451321 w 12192000"/>
              <a:gd name="connsiteY30" fmla="*/ 5843023 h 5879916"/>
              <a:gd name="connsiteX31" fmla="*/ 4717828 w 12192000"/>
              <a:gd name="connsiteY31" fmla="*/ 5838881 h 5879916"/>
              <a:gd name="connsiteX32" fmla="*/ 5156201 w 12192000"/>
              <a:gd name="connsiteY32" fmla="*/ 5817683 h 5879916"/>
              <a:gd name="connsiteX33" fmla="*/ 6051599 w 12192000"/>
              <a:gd name="connsiteY33" fmla="*/ 5734621 h 5879916"/>
              <a:gd name="connsiteX34" fmla="*/ 6264978 w 12192000"/>
              <a:gd name="connsiteY34" fmla="*/ 5713678 h 5879916"/>
              <a:gd name="connsiteX35" fmla="*/ 6370661 w 12192000"/>
              <a:gd name="connsiteY35" fmla="*/ 5704923 h 5879916"/>
              <a:gd name="connsiteX36" fmla="*/ 6473470 w 12192000"/>
              <a:gd name="connsiteY36" fmla="*/ 5698701 h 5879916"/>
              <a:gd name="connsiteX37" fmla="*/ 6668355 w 12192000"/>
              <a:gd name="connsiteY37" fmla="*/ 5692734 h 5879916"/>
              <a:gd name="connsiteX38" fmla="*/ 6759517 w 12192000"/>
              <a:gd name="connsiteY38" fmla="*/ 5693424 h 5879916"/>
              <a:gd name="connsiteX39" fmla="*/ 6845857 w 12192000"/>
              <a:gd name="connsiteY39" fmla="*/ 5695872 h 5879916"/>
              <a:gd name="connsiteX40" fmla="*/ 6939559 w 12192000"/>
              <a:gd name="connsiteY40" fmla="*/ 5698053 h 5879916"/>
              <a:gd name="connsiteX41" fmla="*/ 7049774 w 12192000"/>
              <a:gd name="connsiteY41" fmla="*/ 5700806 h 5879916"/>
              <a:gd name="connsiteX42" fmla="*/ 7619835 w 12192000"/>
              <a:gd name="connsiteY42" fmla="*/ 5718396 h 5879916"/>
              <a:gd name="connsiteX43" fmla="*/ 7885120 w 12192000"/>
              <a:gd name="connsiteY43" fmla="*/ 5721999 h 5879916"/>
              <a:gd name="connsiteX44" fmla="*/ 8089432 w 12192000"/>
              <a:gd name="connsiteY44" fmla="*/ 5717510 h 5879916"/>
              <a:gd name="connsiteX45" fmla="*/ 8083814 w 12192000"/>
              <a:gd name="connsiteY45" fmla="*/ 5716392 h 5879916"/>
              <a:gd name="connsiteX46" fmla="*/ 7750717 w 12192000"/>
              <a:gd name="connsiteY46" fmla="*/ 5693866 h 5879916"/>
              <a:gd name="connsiteX47" fmla="*/ 8019724 w 12192000"/>
              <a:gd name="connsiteY47" fmla="*/ 5703647 h 5879916"/>
              <a:gd name="connsiteX48" fmla="*/ 8083814 w 12192000"/>
              <a:gd name="connsiteY48" fmla="*/ 5716392 h 5879916"/>
              <a:gd name="connsiteX49" fmla="*/ 8097647 w 12192000"/>
              <a:gd name="connsiteY49" fmla="*/ 5717328 h 5879916"/>
              <a:gd name="connsiteX50" fmla="*/ 8090146 w 12192000"/>
              <a:gd name="connsiteY50" fmla="*/ 5717608 h 5879916"/>
              <a:gd name="connsiteX51" fmla="*/ 8386278 w 12192000"/>
              <a:gd name="connsiteY51" fmla="*/ 5714536 h 5879916"/>
              <a:gd name="connsiteX52" fmla="*/ 8467936 w 12192000"/>
              <a:gd name="connsiteY52" fmla="*/ 5713629 h 5879916"/>
              <a:gd name="connsiteX53" fmla="*/ 8552962 w 12192000"/>
              <a:gd name="connsiteY53" fmla="*/ 5712534 h 5879916"/>
              <a:gd name="connsiteX54" fmla="*/ 8735523 w 12192000"/>
              <a:gd name="connsiteY54" fmla="*/ 5706979 h 5879916"/>
              <a:gd name="connsiteX55" fmla="*/ 9867034 w 12192000"/>
              <a:gd name="connsiteY55" fmla="*/ 5614835 h 5879916"/>
              <a:gd name="connsiteX56" fmla="*/ 10104428 w 12192000"/>
              <a:gd name="connsiteY56" fmla="*/ 5589723 h 5879916"/>
              <a:gd name="connsiteX57" fmla="*/ 10351671 w 12192000"/>
              <a:gd name="connsiteY57" fmla="*/ 5565028 h 5879916"/>
              <a:gd name="connsiteX58" fmla="*/ 10475857 w 12192000"/>
              <a:gd name="connsiteY58" fmla="*/ 5553829 h 5879916"/>
              <a:gd name="connsiteX59" fmla="*/ 10506933 w 12192000"/>
              <a:gd name="connsiteY59" fmla="*/ 5551077 h 5879916"/>
              <a:gd name="connsiteX60" fmla="*/ 10539107 w 12192000"/>
              <a:gd name="connsiteY60" fmla="*/ 5548972 h 5879916"/>
              <a:gd name="connsiteX61" fmla="*/ 10603779 w 12192000"/>
              <a:gd name="connsiteY61" fmla="*/ 5544987 h 5879916"/>
              <a:gd name="connsiteX62" fmla="*/ 11120277 w 12192000"/>
              <a:gd name="connsiteY62" fmla="*/ 5552678 h 5879916"/>
              <a:gd name="connsiteX63" fmla="*/ 11621459 w 12192000"/>
              <a:gd name="connsiteY63" fmla="*/ 5619638 h 5879916"/>
              <a:gd name="connsiteX64" fmla="*/ 12104448 w 12192000"/>
              <a:gd name="connsiteY64" fmla="*/ 5709421 h 5879916"/>
              <a:gd name="connsiteX65" fmla="*/ 12192000 w 12192000"/>
              <a:gd name="connsiteY65" fmla="*/ 5725470 h 5879916"/>
              <a:gd name="connsiteX66" fmla="*/ 12192000 w 12192000"/>
              <a:gd name="connsiteY66" fmla="*/ 0 h 5879916"/>
              <a:gd name="connsiteX67" fmla="*/ 0 w 12192000"/>
              <a:gd name="connsiteY67" fmla="*/ 0 h 5879916"/>
              <a:gd name="connsiteX68" fmla="*/ 0 w 12192000"/>
              <a:gd name="connsiteY68" fmla="*/ 5783589 h 5879916"/>
              <a:gd name="connsiteX69" fmla="*/ 11293 w 12192000"/>
              <a:gd name="connsiteY69" fmla="*/ 5782914 h 5879916"/>
              <a:gd name="connsiteX70" fmla="*/ 60269 w 12192000"/>
              <a:gd name="connsiteY70" fmla="*/ 5779497 h 5879916"/>
              <a:gd name="connsiteX71" fmla="*/ 158117 w 12192000"/>
              <a:gd name="connsiteY71" fmla="*/ 5772680 h 5879916"/>
              <a:gd name="connsiteX72" fmla="*/ 354455 w 12192000"/>
              <a:gd name="connsiteY72" fmla="*/ 5755621 h 5879916"/>
              <a:gd name="connsiteX73" fmla="*/ 551226 w 12192000"/>
              <a:gd name="connsiteY73" fmla="*/ 5736158 h 5879916"/>
              <a:gd name="connsiteX74" fmla="*/ 1346915 w 12192000"/>
              <a:gd name="connsiteY74" fmla="*/ 5654196 h 5879916"/>
              <a:gd name="connsiteX75" fmla="*/ 2220000 w 12192000"/>
              <a:gd name="connsiteY75" fmla="*/ 5618760 h 5879916"/>
              <a:gd name="connsiteX76" fmla="*/ 2294595 w 12192000"/>
              <a:gd name="connsiteY76" fmla="*/ 5620476 h 5879916"/>
              <a:gd name="connsiteX77" fmla="*/ 2369514 w 12192000"/>
              <a:gd name="connsiteY77" fmla="*/ 5624890 h 5879916"/>
              <a:gd name="connsiteX78" fmla="*/ 2518599 w 12192000"/>
              <a:gd name="connsiteY78" fmla="*/ 5635231 h 5879916"/>
              <a:gd name="connsiteX79" fmla="*/ 2592334 w 12192000"/>
              <a:gd name="connsiteY79" fmla="*/ 5641978 h 5879916"/>
              <a:gd name="connsiteX80" fmla="*/ 2665422 w 12192000"/>
              <a:gd name="connsiteY80" fmla="*/ 5649891 h 5879916"/>
              <a:gd name="connsiteX81" fmla="*/ 2810418 w 12192000"/>
              <a:gd name="connsiteY81" fmla="*/ 5667251 h 5879916"/>
              <a:gd name="connsiteX82" fmla="*/ 3278982 w 12192000"/>
              <a:gd name="connsiteY82" fmla="*/ 5732672 h 5879916"/>
              <a:gd name="connsiteX83" fmla="*/ 3685182 w 12192000"/>
              <a:gd name="connsiteY83" fmla="*/ 5798745 h 5879916"/>
              <a:gd name="connsiteX84" fmla="*/ 3684146 w 12192000"/>
              <a:gd name="connsiteY84" fmla="*/ 5798541 h 5879916"/>
              <a:gd name="connsiteX85" fmla="*/ 4182633 w 12192000"/>
              <a:gd name="connsiteY85" fmla="*/ 5835333 h 5879916"/>
              <a:gd name="connsiteX86" fmla="*/ 4451321 w 12192000"/>
              <a:gd name="connsiteY86" fmla="*/ 5843023 h 5879916"/>
              <a:gd name="connsiteX87" fmla="*/ 4440436 w 12192000"/>
              <a:gd name="connsiteY87" fmla="*/ 5879721 h 5879916"/>
              <a:gd name="connsiteX88" fmla="*/ 4604160 w 12192000"/>
              <a:gd name="connsiteY88" fmla="*/ 5879220 h 5879916"/>
              <a:gd name="connsiteX89" fmla="*/ 5042800 w 12192000"/>
              <a:gd name="connsiteY89" fmla="*/ 5853775 h 5879916"/>
              <a:gd name="connsiteX90" fmla="*/ 4906095 w 12192000"/>
              <a:gd name="connsiteY90" fmla="*/ 5858508 h 5879916"/>
              <a:gd name="connsiteX91" fmla="*/ 4833437 w 12192000"/>
              <a:gd name="connsiteY91" fmla="*/ 5859414 h 5879916"/>
              <a:gd name="connsiteX92" fmla="*/ 4463363 w 12192000"/>
              <a:gd name="connsiteY92" fmla="*/ 5851705 h 5879916"/>
              <a:gd name="connsiteX93" fmla="*/ 4236562 w 12192000"/>
              <a:gd name="connsiteY93" fmla="*/ 5848965 h 5879916"/>
              <a:gd name="connsiteX94" fmla="*/ 3998785 w 12192000"/>
              <a:gd name="connsiteY94" fmla="*/ 5838866 h 5879916"/>
              <a:gd name="connsiteX95" fmla="*/ 3934952 w 12192000"/>
              <a:gd name="connsiteY95" fmla="*/ 5834638 h 5879916"/>
              <a:gd name="connsiteX96" fmla="*/ 3879624 w 12192000"/>
              <a:gd name="connsiteY96" fmla="*/ 5829665 h 5879916"/>
              <a:gd name="connsiteX97" fmla="*/ 3791787 w 12192000"/>
              <a:gd name="connsiteY97" fmla="*/ 5819687 h 5879916"/>
              <a:gd name="connsiteX98" fmla="*/ 3690066 w 12192000"/>
              <a:gd name="connsiteY98" fmla="*/ 5799704 h 5879916"/>
              <a:gd name="connsiteX99" fmla="*/ 3165851 w 12192000"/>
              <a:gd name="connsiteY99" fmla="*/ 5730840 h 5879916"/>
              <a:gd name="connsiteX100" fmla="*/ 2611064 w 12192000"/>
              <a:gd name="connsiteY100" fmla="*/ 5658088 h 5879916"/>
              <a:gd name="connsiteX101" fmla="*/ 2471881 w 12192000"/>
              <a:gd name="connsiteY101" fmla="*/ 5644588 h 5879916"/>
              <a:gd name="connsiteX102" fmla="*/ 2321936 w 12192000"/>
              <a:gd name="connsiteY102" fmla="*/ 5636299 h 5879916"/>
              <a:gd name="connsiteX103" fmla="*/ 2245405 w 12192000"/>
              <a:gd name="connsiteY103" fmla="*/ 5634128 h 5879916"/>
              <a:gd name="connsiteX104" fmla="*/ 2168655 w 12192000"/>
              <a:gd name="connsiteY104" fmla="*/ 5633042 h 5879916"/>
              <a:gd name="connsiteX105" fmla="*/ 2017418 w 12192000"/>
              <a:gd name="connsiteY105" fmla="*/ 5633872 h 5879916"/>
              <a:gd name="connsiteX106" fmla="*/ 1194065 w 12192000"/>
              <a:gd name="connsiteY106" fmla="*/ 5689195 h 5879916"/>
              <a:gd name="connsiteX107" fmla="*/ 1026571 w 12192000"/>
              <a:gd name="connsiteY107" fmla="*/ 5708541 h 5879916"/>
              <a:gd name="connsiteX108" fmla="*/ 890944 w 12192000"/>
              <a:gd name="connsiteY108" fmla="*/ 5728251 h 5879916"/>
              <a:gd name="connsiteX109" fmla="*/ 816671 w 12192000"/>
              <a:gd name="connsiteY109" fmla="*/ 5751237 h 5879916"/>
              <a:gd name="connsiteX110" fmla="*/ 1065109 w 12192000"/>
              <a:gd name="connsiteY110" fmla="*/ 5733168 h 5879916"/>
              <a:gd name="connsiteX111" fmla="*/ 1633674 w 12192000"/>
              <a:gd name="connsiteY111" fmla="*/ 5683776 h 5879916"/>
              <a:gd name="connsiteX112" fmla="*/ 1776838 w 12192000"/>
              <a:gd name="connsiteY112" fmla="*/ 5675534 h 5879916"/>
              <a:gd name="connsiteX113" fmla="*/ 1920647 w 12192000"/>
              <a:gd name="connsiteY113" fmla="*/ 5670082 h 5879916"/>
              <a:gd name="connsiteX114" fmla="*/ 2064780 w 12192000"/>
              <a:gd name="connsiteY114" fmla="*/ 5668006 h 5879916"/>
              <a:gd name="connsiteX115" fmla="*/ 2209344 w 12192000"/>
              <a:gd name="connsiteY115" fmla="*/ 5669350 h 5879916"/>
              <a:gd name="connsiteX116" fmla="*/ 2281571 w 12192000"/>
              <a:gd name="connsiteY116" fmla="*/ 5670824 h 5879916"/>
              <a:gd name="connsiteX117" fmla="*/ 2353907 w 12192000"/>
              <a:gd name="connsiteY117" fmla="*/ 5674536 h 5879916"/>
              <a:gd name="connsiteX118" fmla="*/ 2426242 w 12192000"/>
              <a:gd name="connsiteY118" fmla="*/ 5678627 h 5879916"/>
              <a:gd name="connsiteX119" fmla="*/ 2462302 w 12192000"/>
              <a:gd name="connsiteY119" fmla="*/ 5680681 h 5879916"/>
              <a:gd name="connsiteX120" fmla="*/ 2498255 w 12192000"/>
              <a:gd name="connsiteY120" fmla="*/ 5683608 h 5879916"/>
              <a:gd name="connsiteX121" fmla="*/ 2569944 w 12192000"/>
              <a:gd name="connsiteY121" fmla="*/ 5689758 h 5879916"/>
              <a:gd name="connsiteX122" fmla="*/ 2641310 w 12192000"/>
              <a:gd name="connsiteY122" fmla="*/ 5696907 h 5879916"/>
              <a:gd name="connsiteX123" fmla="*/ 2783397 w 12192000"/>
              <a:gd name="connsiteY123" fmla="*/ 5712792 h 5879916"/>
              <a:gd name="connsiteX124" fmla="*/ 3345074 w 12192000"/>
              <a:gd name="connsiteY124" fmla="*/ 5790488 h 5879916"/>
              <a:gd name="connsiteX125" fmla="*/ 3658958 w 12192000"/>
              <a:gd name="connsiteY125" fmla="*/ 5831986 h 5879916"/>
              <a:gd name="connsiteX126" fmla="*/ 3813855 w 12192000"/>
              <a:gd name="connsiteY126" fmla="*/ 5848975 h 5879916"/>
              <a:gd name="connsiteX127" fmla="*/ 3891249 w 12192000"/>
              <a:gd name="connsiteY127" fmla="*/ 5856043 h 5879916"/>
              <a:gd name="connsiteX128" fmla="*/ 3968644 w 12192000"/>
              <a:gd name="connsiteY128" fmla="*/ 5862380 h 5879916"/>
              <a:gd name="connsiteX129" fmla="*/ 4280372 w 12192000"/>
              <a:gd name="connsiteY129" fmla="*/ 5877918 h 5879916"/>
              <a:gd name="connsiteX130" fmla="*/ 4360027 w 12192000"/>
              <a:gd name="connsiteY130" fmla="*/ 5879282 h 5879916"/>
              <a:gd name="connsiteX131" fmla="*/ 4440436 w 12192000"/>
              <a:gd name="connsiteY131" fmla="*/ 5879721 h 58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2192000" h="5879916">
                <a:moveTo>
                  <a:pt x="2188761" y="5706114"/>
                </a:moveTo>
                <a:lnTo>
                  <a:pt x="2188784" y="5706114"/>
                </a:lnTo>
                <a:lnTo>
                  <a:pt x="2188784" y="5706113"/>
                </a:lnTo>
                <a:close/>
                <a:moveTo>
                  <a:pt x="979319" y="5778528"/>
                </a:moveTo>
                <a:cubicBezTo>
                  <a:pt x="1326894" y="5748038"/>
                  <a:pt x="1555633" y="5732553"/>
                  <a:pt x="1734104" y="5723757"/>
                </a:cubicBezTo>
                <a:lnTo>
                  <a:pt x="2188761" y="5706114"/>
                </a:lnTo>
                <a:lnTo>
                  <a:pt x="1901675" y="5704202"/>
                </a:lnTo>
                <a:cubicBezTo>
                  <a:pt x="1805228" y="5705600"/>
                  <a:pt x="1707731" y="5709174"/>
                  <a:pt x="1608269" y="5715339"/>
                </a:cubicBezTo>
                <a:cubicBezTo>
                  <a:pt x="1409240" y="5727395"/>
                  <a:pt x="1202460" y="5748069"/>
                  <a:pt x="979319" y="5778528"/>
                </a:cubicBezTo>
                <a:close/>
                <a:moveTo>
                  <a:pt x="3695342" y="5800397"/>
                </a:moveTo>
                <a:lnTo>
                  <a:pt x="3685182" y="5798745"/>
                </a:lnTo>
                <a:lnTo>
                  <a:pt x="3690066" y="5799704"/>
                </a:lnTo>
                <a:close/>
                <a:moveTo>
                  <a:pt x="4582631" y="5810403"/>
                </a:moveTo>
                <a:cubicBezTo>
                  <a:pt x="4533761" y="5810938"/>
                  <a:pt x="4488982" y="5810993"/>
                  <a:pt x="4436667" y="5809040"/>
                </a:cubicBezTo>
                <a:cubicBezTo>
                  <a:pt x="4384247" y="5807691"/>
                  <a:pt x="4323967" y="5804475"/>
                  <a:pt x="4244743" y="5799223"/>
                </a:cubicBezTo>
                <a:cubicBezTo>
                  <a:pt x="4390705" y="5804202"/>
                  <a:pt x="4525688" y="5803347"/>
                  <a:pt x="4653783" y="5800612"/>
                </a:cubicBezTo>
                <a:lnTo>
                  <a:pt x="5026080" y="5785427"/>
                </a:lnTo>
                <a:lnTo>
                  <a:pt x="5026116" y="5785425"/>
                </a:lnTo>
                <a:lnTo>
                  <a:pt x="5026116" y="5785426"/>
                </a:lnTo>
                <a:lnTo>
                  <a:pt x="5026080" y="5785427"/>
                </a:lnTo>
                <a:lnTo>
                  <a:pt x="4754642" y="5804211"/>
                </a:lnTo>
                <a:cubicBezTo>
                  <a:pt x="4684836" y="5807886"/>
                  <a:pt x="4631607" y="5809461"/>
                  <a:pt x="4582631" y="5810403"/>
                </a:cubicBezTo>
                <a:close/>
                <a:moveTo>
                  <a:pt x="0" y="5831477"/>
                </a:moveTo>
                <a:lnTo>
                  <a:pt x="13231" y="5830614"/>
                </a:lnTo>
                <a:cubicBezTo>
                  <a:pt x="51227" y="5827281"/>
                  <a:pt x="87073" y="5824136"/>
                  <a:pt x="120549" y="5821203"/>
                </a:cubicBezTo>
                <a:cubicBezTo>
                  <a:pt x="137233" y="5819623"/>
                  <a:pt x="153273" y="5818098"/>
                  <a:pt x="168772" y="5816635"/>
                </a:cubicBezTo>
                <a:cubicBezTo>
                  <a:pt x="184165" y="5814872"/>
                  <a:pt x="199021" y="5813182"/>
                  <a:pt x="213120" y="5811569"/>
                </a:cubicBezTo>
                <a:cubicBezTo>
                  <a:pt x="212153" y="5806413"/>
                  <a:pt x="193962" y="5803445"/>
                  <a:pt x="160484" y="5802191"/>
                </a:cubicBezTo>
                <a:cubicBezTo>
                  <a:pt x="127116" y="5800471"/>
                  <a:pt x="78461" y="5800333"/>
                  <a:pt x="16784" y="5801530"/>
                </a:cubicBezTo>
                <a:lnTo>
                  <a:pt x="0" y="5801740"/>
                </a:lnTo>
                <a:close/>
                <a:moveTo>
                  <a:pt x="4451321" y="5843023"/>
                </a:moveTo>
                <a:cubicBezTo>
                  <a:pt x="4541484" y="5843659"/>
                  <a:pt x="4631285" y="5842323"/>
                  <a:pt x="4717828" y="5838881"/>
                </a:cubicBezTo>
                <a:cubicBezTo>
                  <a:pt x="4836451" y="5834076"/>
                  <a:pt x="4995223" y="5829305"/>
                  <a:pt x="5156201" y="5817683"/>
                </a:cubicBezTo>
                <a:cubicBezTo>
                  <a:pt x="5453778" y="5796645"/>
                  <a:pt x="5762398" y="5763846"/>
                  <a:pt x="6051599" y="5734621"/>
                </a:cubicBezTo>
                <a:cubicBezTo>
                  <a:pt x="6124128" y="5727398"/>
                  <a:pt x="6194515" y="5720016"/>
                  <a:pt x="6264978" y="5713678"/>
                </a:cubicBezTo>
                <a:cubicBezTo>
                  <a:pt x="6300693" y="5710720"/>
                  <a:pt x="6335935" y="5707799"/>
                  <a:pt x="6370661" y="5704923"/>
                </a:cubicBezTo>
                <a:cubicBezTo>
                  <a:pt x="6405354" y="5701907"/>
                  <a:pt x="6439778" y="5700671"/>
                  <a:pt x="6473470" y="5698701"/>
                </a:cubicBezTo>
                <a:cubicBezTo>
                  <a:pt x="6540853" y="5694608"/>
                  <a:pt x="6606127" y="5693811"/>
                  <a:pt x="6668355" y="5692734"/>
                </a:cubicBezTo>
                <a:cubicBezTo>
                  <a:pt x="6699496" y="5692483"/>
                  <a:pt x="6729916" y="5693043"/>
                  <a:pt x="6759517" y="5693424"/>
                </a:cubicBezTo>
                <a:cubicBezTo>
                  <a:pt x="6789129" y="5693913"/>
                  <a:pt x="6817945" y="5694359"/>
                  <a:pt x="6845857" y="5695872"/>
                </a:cubicBezTo>
                <a:cubicBezTo>
                  <a:pt x="6869894" y="5696996"/>
                  <a:pt x="6903348" y="5697603"/>
                  <a:pt x="6939559" y="5698053"/>
                </a:cubicBezTo>
                <a:cubicBezTo>
                  <a:pt x="6975759" y="5698733"/>
                  <a:pt x="7014683" y="5699854"/>
                  <a:pt x="7049774" y="5700806"/>
                </a:cubicBezTo>
                <a:cubicBezTo>
                  <a:pt x="7228427" y="5706424"/>
                  <a:pt x="7431967" y="5713652"/>
                  <a:pt x="7619835" y="5718396"/>
                </a:cubicBezTo>
                <a:cubicBezTo>
                  <a:pt x="7713780" y="5720703"/>
                  <a:pt x="7803887" y="5722040"/>
                  <a:pt x="7885120" y="5721999"/>
                </a:cubicBezTo>
                <a:lnTo>
                  <a:pt x="8089432" y="5717510"/>
                </a:lnTo>
                <a:lnTo>
                  <a:pt x="8083814" y="5716392"/>
                </a:lnTo>
                <a:lnTo>
                  <a:pt x="7750717" y="5693866"/>
                </a:lnTo>
                <a:cubicBezTo>
                  <a:pt x="7875501" y="5696693"/>
                  <a:pt x="7964176" y="5699821"/>
                  <a:pt x="8019724" y="5703647"/>
                </a:cubicBezTo>
                <a:lnTo>
                  <a:pt x="8083814" y="5716392"/>
                </a:lnTo>
                <a:lnTo>
                  <a:pt x="8097647" y="5717328"/>
                </a:lnTo>
                <a:lnTo>
                  <a:pt x="8090146" y="5717608"/>
                </a:lnTo>
                <a:lnTo>
                  <a:pt x="8386278" y="5714536"/>
                </a:lnTo>
                <a:cubicBezTo>
                  <a:pt x="8413253" y="5714600"/>
                  <a:pt x="8440218" y="5714009"/>
                  <a:pt x="8467936" y="5713629"/>
                </a:cubicBezTo>
                <a:cubicBezTo>
                  <a:pt x="8495632" y="5713273"/>
                  <a:pt x="8523963" y="5712907"/>
                  <a:pt x="8552962" y="5712534"/>
                </a:cubicBezTo>
                <a:cubicBezTo>
                  <a:pt x="8611045" y="5710641"/>
                  <a:pt x="8671712" y="5709987"/>
                  <a:pt x="8735523" y="5706979"/>
                </a:cubicBezTo>
                <a:cubicBezTo>
                  <a:pt x="9114573" y="5692559"/>
                  <a:pt x="9486670" y="5647926"/>
                  <a:pt x="9867034" y="5614835"/>
                </a:cubicBezTo>
                <a:cubicBezTo>
                  <a:pt x="9934913" y="5608908"/>
                  <a:pt x="10024654" y="5598154"/>
                  <a:pt x="10104428" y="5589723"/>
                </a:cubicBezTo>
                <a:cubicBezTo>
                  <a:pt x="10186645" y="5581171"/>
                  <a:pt x="10269012" y="5572828"/>
                  <a:pt x="10351671" y="5565028"/>
                </a:cubicBezTo>
                <a:cubicBezTo>
                  <a:pt x="10392929" y="5560985"/>
                  <a:pt x="10434469" y="5557581"/>
                  <a:pt x="10475857" y="5553829"/>
                </a:cubicBezTo>
                <a:lnTo>
                  <a:pt x="10506933" y="5551077"/>
                </a:lnTo>
                <a:cubicBezTo>
                  <a:pt x="10517385" y="5550220"/>
                  <a:pt x="10528397" y="5549682"/>
                  <a:pt x="10539107" y="5548972"/>
                </a:cubicBezTo>
                <a:lnTo>
                  <a:pt x="10603779" y="5544987"/>
                </a:lnTo>
                <a:cubicBezTo>
                  <a:pt x="10776286" y="5535179"/>
                  <a:pt x="10949837" y="5538558"/>
                  <a:pt x="11120277" y="5552678"/>
                </a:cubicBezTo>
                <a:cubicBezTo>
                  <a:pt x="11290922" y="5566517"/>
                  <a:pt x="11457961" y="5591333"/>
                  <a:pt x="11621459" y="5619638"/>
                </a:cubicBezTo>
                <a:cubicBezTo>
                  <a:pt x="11785053" y="5647978"/>
                  <a:pt x="11945364" y="5679904"/>
                  <a:pt x="12104448" y="5709421"/>
                </a:cubicBezTo>
                <a:lnTo>
                  <a:pt x="12192000" y="5725470"/>
                </a:lnTo>
                <a:lnTo>
                  <a:pt x="12192000" y="0"/>
                </a:lnTo>
                <a:lnTo>
                  <a:pt x="0" y="0"/>
                </a:lnTo>
                <a:lnTo>
                  <a:pt x="0" y="5783589"/>
                </a:lnTo>
                <a:lnTo>
                  <a:pt x="11293" y="5782914"/>
                </a:lnTo>
                <a:lnTo>
                  <a:pt x="60269" y="5779497"/>
                </a:lnTo>
                <a:lnTo>
                  <a:pt x="158117" y="5772680"/>
                </a:lnTo>
                <a:cubicBezTo>
                  <a:pt x="223562" y="5766969"/>
                  <a:pt x="288902" y="5761735"/>
                  <a:pt x="354455" y="5755621"/>
                </a:cubicBezTo>
                <a:cubicBezTo>
                  <a:pt x="420010" y="5749089"/>
                  <a:pt x="485457" y="5743202"/>
                  <a:pt x="551226" y="5736158"/>
                </a:cubicBezTo>
                <a:cubicBezTo>
                  <a:pt x="814087" y="5709067"/>
                  <a:pt x="1078672" y="5678198"/>
                  <a:pt x="1346915" y="5654196"/>
                </a:cubicBezTo>
                <a:cubicBezTo>
                  <a:pt x="1632921" y="5628174"/>
                  <a:pt x="1924952" y="5611446"/>
                  <a:pt x="2220000" y="5618760"/>
                </a:cubicBezTo>
                <a:lnTo>
                  <a:pt x="2294595" y="5620476"/>
                </a:lnTo>
                <a:lnTo>
                  <a:pt x="2369514" y="5624890"/>
                </a:lnTo>
                <a:cubicBezTo>
                  <a:pt x="2419352" y="5628139"/>
                  <a:pt x="2469728" y="5630159"/>
                  <a:pt x="2518599" y="5635231"/>
                </a:cubicBezTo>
                <a:lnTo>
                  <a:pt x="2592334" y="5641978"/>
                </a:lnTo>
                <a:lnTo>
                  <a:pt x="2665422" y="5649891"/>
                </a:lnTo>
                <a:cubicBezTo>
                  <a:pt x="2714292" y="5654873"/>
                  <a:pt x="2762193" y="5661472"/>
                  <a:pt x="2810418" y="5667251"/>
                </a:cubicBezTo>
                <a:cubicBezTo>
                  <a:pt x="2964452" y="5687113"/>
                  <a:pt x="3126131" y="5709807"/>
                  <a:pt x="3278982" y="5732672"/>
                </a:cubicBezTo>
                <a:lnTo>
                  <a:pt x="3685182" y="5798745"/>
                </a:lnTo>
                <a:lnTo>
                  <a:pt x="3684146" y="5798541"/>
                </a:lnTo>
                <a:cubicBezTo>
                  <a:pt x="3835061" y="5808690"/>
                  <a:pt x="4006534" y="5826558"/>
                  <a:pt x="4182633" y="5835333"/>
                </a:cubicBezTo>
                <a:cubicBezTo>
                  <a:pt x="4270631" y="5839779"/>
                  <a:pt x="4361157" y="5842387"/>
                  <a:pt x="4451321" y="5843023"/>
                </a:cubicBezTo>
                <a:close/>
                <a:moveTo>
                  <a:pt x="4440436" y="5879721"/>
                </a:moveTo>
                <a:cubicBezTo>
                  <a:pt x="4494363" y="5880321"/>
                  <a:pt x="4548940" y="5879360"/>
                  <a:pt x="4604160" y="5879220"/>
                </a:cubicBezTo>
                <a:cubicBezTo>
                  <a:pt x="4724934" y="5877720"/>
                  <a:pt x="4866267" y="5867525"/>
                  <a:pt x="5042800" y="5853775"/>
                </a:cubicBezTo>
                <a:cubicBezTo>
                  <a:pt x="4990809" y="5855937"/>
                  <a:pt x="4943123" y="5857279"/>
                  <a:pt x="4906095" y="5858508"/>
                </a:cubicBezTo>
                <a:cubicBezTo>
                  <a:pt x="4869173" y="5859794"/>
                  <a:pt x="4842801" y="5860096"/>
                  <a:pt x="4833437" y="5859414"/>
                </a:cubicBezTo>
                <a:cubicBezTo>
                  <a:pt x="4736990" y="5853012"/>
                  <a:pt x="4608142" y="5852338"/>
                  <a:pt x="4463363" y="5851705"/>
                </a:cubicBezTo>
                <a:cubicBezTo>
                  <a:pt x="4391028" y="5851304"/>
                  <a:pt x="4314494" y="5850668"/>
                  <a:pt x="4236562" y="5848965"/>
                </a:cubicBezTo>
                <a:cubicBezTo>
                  <a:pt x="4159059" y="5847017"/>
                  <a:pt x="4079081" y="5843968"/>
                  <a:pt x="3998785" y="5838866"/>
                </a:cubicBezTo>
                <a:cubicBezTo>
                  <a:pt x="3975963" y="5837355"/>
                  <a:pt x="3954759" y="5835949"/>
                  <a:pt x="3934952" y="5834638"/>
                </a:cubicBezTo>
                <a:cubicBezTo>
                  <a:pt x="3915146" y="5833076"/>
                  <a:pt x="3896739" y="5831273"/>
                  <a:pt x="3879624" y="5829665"/>
                </a:cubicBezTo>
                <a:cubicBezTo>
                  <a:pt x="3845501" y="5826361"/>
                  <a:pt x="3816546" y="5823351"/>
                  <a:pt x="3791787" y="5819687"/>
                </a:cubicBezTo>
                <a:lnTo>
                  <a:pt x="3690066" y="5799704"/>
                </a:lnTo>
                <a:lnTo>
                  <a:pt x="3165851" y="5730840"/>
                </a:lnTo>
                <a:cubicBezTo>
                  <a:pt x="2987273" y="5705967"/>
                  <a:pt x="2804604" y="5680425"/>
                  <a:pt x="2611064" y="5658088"/>
                </a:cubicBezTo>
                <a:cubicBezTo>
                  <a:pt x="2567038" y="5652797"/>
                  <a:pt x="2520105" y="5648979"/>
                  <a:pt x="2471881" y="5644588"/>
                </a:cubicBezTo>
                <a:cubicBezTo>
                  <a:pt x="2423121" y="5641890"/>
                  <a:pt x="2372851" y="5639111"/>
                  <a:pt x="2321936" y="5636299"/>
                </a:cubicBezTo>
                <a:cubicBezTo>
                  <a:pt x="2296534" y="5634600"/>
                  <a:pt x="2271023" y="5634526"/>
                  <a:pt x="2245405" y="5634128"/>
                </a:cubicBezTo>
                <a:cubicBezTo>
                  <a:pt x="2219786" y="5633767"/>
                  <a:pt x="2194166" y="5633403"/>
                  <a:pt x="2168655" y="5633042"/>
                </a:cubicBezTo>
                <a:cubicBezTo>
                  <a:pt x="2117417" y="5631660"/>
                  <a:pt x="2066933" y="5633243"/>
                  <a:pt x="2017418" y="5633872"/>
                </a:cubicBezTo>
                <a:cubicBezTo>
                  <a:pt x="1738732" y="5638431"/>
                  <a:pt x="1465644" y="5661417"/>
                  <a:pt x="1194065" y="5689195"/>
                </a:cubicBezTo>
                <a:cubicBezTo>
                  <a:pt x="1135937" y="5695270"/>
                  <a:pt x="1078564" y="5701789"/>
                  <a:pt x="1026571" y="5708541"/>
                </a:cubicBezTo>
                <a:cubicBezTo>
                  <a:pt x="974797" y="5715384"/>
                  <a:pt x="928080" y="5722168"/>
                  <a:pt x="890944" y="5728251"/>
                </a:cubicBezTo>
                <a:cubicBezTo>
                  <a:pt x="816671" y="5740433"/>
                  <a:pt x="780502" y="5749845"/>
                  <a:pt x="816671" y="5751237"/>
                </a:cubicBezTo>
                <a:cubicBezTo>
                  <a:pt x="842396" y="5752232"/>
                  <a:pt x="980395" y="5741929"/>
                  <a:pt x="1065109" y="5733168"/>
                </a:cubicBezTo>
                <a:cubicBezTo>
                  <a:pt x="1253483" y="5713648"/>
                  <a:pt x="1442931" y="5696208"/>
                  <a:pt x="1633674" y="5683776"/>
                </a:cubicBezTo>
                <a:cubicBezTo>
                  <a:pt x="1681360" y="5681068"/>
                  <a:pt x="1729044" y="5677673"/>
                  <a:pt x="1776838" y="5675534"/>
                </a:cubicBezTo>
                <a:lnTo>
                  <a:pt x="1920647" y="5670082"/>
                </a:lnTo>
                <a:cubicBezTo>
                  <a:pt x="1968548" y="5668628"/>
                  <a:pt x="2016773" y="5668741"/>
                  <a:pt x="2064780" y="5668006"/>
                </a:cubicBezTo>
                <a:cubicBezTo>
                  <a:pt x="2112896" y="5666823"/>
                  <a:pt x="2161118" y="5668482"/>
                  <a:pt x="2209344" y="5669350"/>
                </a:cubicBezTo>
                <a:lnTo>
                  <a:pt x="2281571" y="5670824"/>
                </a:lnTo>
                <a:cubicBezTo>
                  <a:pt x="2305682" y="5671467"/>
                  <a:pt x="2329795" y="5673335"/>
                  <a:pt x="2353907" y="5674536"/>
                </a:cubicBezTo>
                <a:lnTo>
                  <a:pt x="2426242" y="5678627"/>
                </a:lnTo>
                <a:lnTo>
                  <a:pt x="2462302" y="5680681"/>
                </a:lnTo>
                <a:cubicBezTo>
                  <a:pt x="2474357" y="5681418"/>
                  <a:pt x="2486307" y="5682648"/>
                  <a:pt x="2498255" y="5683608"/>
                </a:cubicBezTo>
                <a:lnTo>
                  <a:pt x="2569944" y="5689758"/>
                </a:lnTo>
                <a:cubicBezTo>
                  <a:pt x="2593733" y="5691845"/>
                  <a:pt x="2617414" y="5694543"/>
                  <a:pt x="2641310" y="5696907"/>
                </a:cubicBezTo>
                <a:cubicBezTo>
                  <a:pt x="2688887" y="5701527"/>
                  <a:pt x="2736143" y="5707266"/>
                  <a:pt x="2783397" y="5712792"/>
                </a:cubicBezTo>
                <a:cubicBezTo>
                  <a:pt x="2972525" y="5735439"/>
                  <a:pt x="3159068" y="5763714"/>
                  <a:pt x="3345074" y="5790488"/>
                </a:cubicBezTo>
                <a:cubicBezTo>
                  <a:pt x="3451209" y="5805685"/>
                  <a:pt x="3555406" y="5820002"/>
                  <a:pt x="3658958" y="5831986"/>
                </a:cubicBezTo>
                <a:cubicBezTo>
                  <a:pt x="3710735" y="5838421"/>
                  <a:pt x="3762402" y="5843385"/>
                  <a:pt x="3813855" y="5848975"/>
                </a:cubicBezTo>
                <a:lnTo>
                  <a:pt x="3891249" y="5856043"/>
                </a:lnTo>
                <a:cubicBezTo>
                  <a:pt x="3916976" y="5858561"/>
                  <a:pt x="3942811" y="5860551"/>
                  <a:pt x="3968644" y="5862380"/>
                </a:cubicBezTo>
                <a:cubicBezTo>
                  <a:pt x="4071869" y="5870825"/>
                  <a:pt x="4175205" y="5875268"/>
                  <a:pt x="4280372" y="5877918"/>
                </a:cubicBezTo>
                <a:cubicBezTo>
                  <a:pt x="4306852" y="5878371"/>
                  <a:pt x="4333332" y="5878825"/>
                  <a:pt x="4360027" y="5879282"/>
                </a:cubicBezTo>
                <a:cubicBezTo>
                  <a:pt x="4386615" y="5879798"/>
                  <a:pt x="4413524" y="5879504"/>
                  <a:pt x="4440436" y="58797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A7CB49-6F10-F44B-F658-A5308C1D7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D5670-EE6C-C709-8637-1E0795F1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08310"/>
            <a:ext cx="9540875" cy="702151"/>
          </a:xfrm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22310-EC67-1B56-0643-250B071413F5}"/>
              </a:ext>
            </a:extLst>
          </p:cNvPr>
          <p:cNvSpPr txBox="1"/>
          <p:nvPr/>
        </p:nvSpPr>
        <p:spPr>
          <a:xfrm>
            <a:off x="1800837" y="1379054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MONDAY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2CDB1-42B6-8C11-114A-EC33D3FF8F84}"/>
              </a:ext>
            </a:extLst>
          </p:cNvPr>
          <p:cNvSpPr txBox="1"/>
          <p:nvPr/>
        </p:nvSpPr>
        <p:spPr>
          <a:xfrm>
            <a:off x="3897955" y="1379054"/>
            <a:ext cx="931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TUESDAY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392F6-AF29-DD72-942E-908D023848E1}"/>
              </a:ext>
            </a:extLst>
          </p:cNvPr>
          <p:cNvSpPr txBox="1"/>
          <p:nvPr/>
        </p:nvSpPr>
        <p:spPr>
          <a:xfrm>
            <a:off x="5855605" y="1379054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WEDNESDAY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B2E3A-097A-107A-1D44-7E64AB8DDF88}"/>
              </a:ext>
            </a:extLst>
          </p:cNvPr>
          <p:cNvSpPr txBox="1"/>
          <p:nvPr/>
        </p:nvSpPr>
        <p:spPr>
          <a:xfrm>
            <a:off x="8046497" y="137905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THURSDAY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3E9D1-8D2C-C879-0068-BFB34D174F1A}"/>
              </a:ext>
            </a:extLst>
          </p:cNvPr>
          <p:cNvSpPr txBox="1"/>
          <p:nvPr/>
        </p:nvSpPr>
        <p:spPr>
          <a:xfrm>
            <a:off x="10281466" y="1379054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FRIDAY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55639D-0A8E-1143-DC22-1C37FC89F6DC}"/>
              </a:ext>
            </a:extLst>
          </p:cNvPr>
          <p:cNvSpPr/>
          <p:nvPr userDrawn="1"/>
        </p:nvSpPr>
        <p:spPr>
          <a:xfrm>
            <a:off x="1278250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BF4FC-7711-9353-E648-D12F4C1F1B2B}"/>
              </a:ext>
            </a:extLst>
          </p:cNvPr>
          <p:cNvSpPr/>
          <p:nvPr userDrawn="1"/>
        </p:nvSpPr>
        <p:spPr>
          <a:xfrm>
            <a:off x="3388635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96C3C8-DF98-8DFC-7FC3-FC92D2EB9A82}"/>
              </a:ext>
            </a:extLst>
          </p:cNvPr>
          <p:cNvSpPr/>
          <p:nvPr userDrawn="1"/>
        </p:nvSpPr>
        <p:spPr>
          <a:xfrm>
            <a:off x="5492972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86D08AE-0DAB-9829-ACA9-FB93FAA50A09}"/>
              </a:ext>
            </a:extLst>
          </p:cNvPr>
          <p:cNvSpPr/>
          <p:nvPr userDrawn="1"/>
        </p:nvSpPr>
        <p:spPr>
          <a:xfrm>
            <a:off x="7601161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4537560-5D0F-2E57-6F85-A946B8D21433}"/>
              </a:ext>
            </a:extLst>
          </p:cNvPr>
          <p:cNvSpPr/>
          <p:nvPr userDrawn="1"/>
        </p:nvSpPr>
        <p:spPr>
          <a:xfrm>
            <a:off x="9708695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462031-B656-F351-9675-A1ECBFD40DB8}"/>
              </a:ext>
            </a:extLst>
          </p:cNvPr>
          <p:cNvGrpSpPr/>
          <p:nvPr userDrawn="1"/>
        </p:nvGrpSpPr>
        <p:grpSpPr>
          <a:xfrm>
            <a:off x="374073" y="1938082"/>
            <a:ext cx="11324092" cy="4228021"/>
            <a:chOff x="445375" y="1938082"/>
            <a:chExt cx="734633" cy="422802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96FBA81-8EEE-3B85-91D3-A78F39839FBA}"/>
                </a:ext>
              </a:extLst>
            </p:cNvPr>
            <p:cNvGrpSpPr/>
            <p:nvPr userDrawn="1"/>
          </p:nvGrpSpPr>
          <p:grpSpPr>
            <a:xfrm>
              <a:off x="445375" y="2130015"/>
              <a:ext cx="734633" cy="3838660"/>
              <a:chOff x="445375" y="2130015"/>
              <a:chExt cx="690352" cy="383866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8663BA1-8E0F-4FD0-2C70-E685ABF9AB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499BD5C-1AA0-6D7E-D108-39B5E29C96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88B555-7D56-2E58-8AE5-C3C8FE3F53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68DEE27-4BD4-A099-7E4D-5A9D14F274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827E13A-16A2-4744-1BC4-1758705F0A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7F7B6FE-DE19-1EE0-4293-851C90950D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011DE56-41DD-F80D-3A08-5338658890AC}"/>
                </a:ext>
              </a:extLst>
            </p:cNvPr>
            <p:cNvGrpSpPr/>
            <p:nvPr userDrawn="1"/>
          </p:nvGrpSpPr>
          <p:grpSpPr>
            <a:xfrm>
              <a:off x="445375" y="1938082"/>
              <a:ext cx="734633" cy="3838660"/>
              <a:chOff x="445375" y="2130015"/>
              <a:chExt cx="690352" cy="383866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318952-59CC-CAE3-BE7E-82B4E0195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9F4A5B5-B2BB-0522-952F-701CE2BBB6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CDF217F-3575-FD84-7B06-52B6FA9D19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2F1512F-A960-88F3-7055-4324156331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37FA30-1128-CDC4-762A-6E55611FFC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897C395-DF79-AE62-971C-157A9DC40D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6CE3CAB-8960-3CD4-D8C6-F64524DBFE9B}"/>
                </a:ext>
              </a:extLst>
            </p:cNvPr>
            <p:cNvGrpSpPr/>
            <p:nvPr userDrawn="1"/>
          </p:nvGrpSpPr>
          <p:grpSpPr>
            <a:xfrm>
              <a:off x="445375" y="2327443"/>
              <a:ext cx="734633" cy="3838660"/>
              <a:chOff x="445375" y="2130015"/>
              <a:chExt cx="690352" cy="383866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D991603-BBA1-B032-85B6-4ADF66B1FD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DB882D3-D2CD-2185-2390-7342C4B679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4C860C4-F0F2-3366-D430-06FC8BEFDF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DBB0B8D-547A-8006-E1CF-0A348EF7DE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1209D3E-2BA9-94F3-A3A1-8E5EE6C9EB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92C8D52-7652-3C77-12BB-F57DEF5E64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D6F0D82-0D53-B820-06BF-1B90ACA8EDA6}"/>
              </a:ext>
            </a:extLst>
          </p:cNvPr>
          <p:cNvSpPr/>
          <p:nvPr userDrawn="1"/>
        </p:nvSpPr>
        <p:spPr>
          <a:xfrm>
            <a:off x="1277594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479520 w 1998000"/>
                      <a:gd name="connsiteY1" fmla="*/ 0 h 777600"/>
                      <a:gd name="connsiteX2" fmla="*/ 979020 w 1998000"/>
                      <a:gd name="connsiteY2" fmla="*/ 0 h 777600"/>
                      <a:gd name="connsiteX3" fmla="*/ 1498500 w 1998000"/>
                      <a:gd name="connsiteY3" fmla="*/ 0 h 777600"/>
                      <a:gd name="connsiteX4" fmla="*/ 1998000 w 1998000"/>
                      <a:gd name="connsiteY4" fmla="*/ 0 h 777600"/>
                      <a:gd name="connsiteX5" fmla="*/ 1998000 w 1998000"/>
                      <a:gd name="connsiteY5" fmla="*/ 396576 h 777600"/>
                      <a:gd name="connsiteX6" fmla="*/ 1998000 w 1998000"/>
                      <a:gd name="connsiteY6" fmla="*/ 777600 h 777600"/>
                      <a:gd name="connsiteX7" fmla="*/ 1458540 w 1998000"/>
                      <a:gd name="connsiteY7" fmla="*/ 777600 h 777600"/>
                      <a:gd name="connsiteX8" fmla="*/ 919080 w 1998000"/>
                      <a:gd name="connsiteY8" fmla="*/ 777600 h 777600"/>
                      <a:gd name="connsiteX9" fmla="*/ 0 w 1998000"/>
                      <a:gd name="connsiteY9" fmla="*/ 777600 h 777600"/>
                      <a:gd name="connsiteX10" fmla="*/ 0 w 1998000"/>
                      <a:gd name="connsiteY10" fmla="*/ 396576 h 777600"/>
                      <a:gd name="connsiteX11" fmla="*/ 0 w 1998000"/>
                      <a:gd name="connsiteY11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38922" y="91296"/>
                          <a:pt x="1959948" y="310621"/>
                          <a:pt x="1998000" y="396576"/>
                        </a:cubicBezTo>
                        <a:cubicBezTo>
                          <a:pt x="2036052" y="482531"/>
                          <a:pt x="1996397" y="588297"/>
                          <a:pt x="1998000" y="777600"/>
                        </a:cubicBezTo>
                        <a:cubicBezTo>
                          <a:pt x="1859552" y="802283"/>
                          <a:pt x="1699115" y="770121"/>
                          <a:pt x="1458540" y="777600"/>
                        </a:cubicBezTo>
                        <a:cubicBezTo>
                          <a:pt x="1217965" y="785079"/>
                          <a:pt x="1127292" y="753160"/>
                          <a:pt x="919080" y="777600"/>
                        </a:cubicBezTo>
                        <a:cubicBezTo>
                          <a:pt x="710868" y="802040"/>
                          <a:pt x="399770" y="766849"/>
                          <a:pt x="0" y="777600"/>
                        </a:cubicBezTo>
                        <a:cubicBezTo>
                          <a:pt x="-17377" y="634638"/>
                          <a:pt x="17465" y="533188"/>
                          <a:pt x="0" y="396576"/>
                        </a:cubicBezTo>
                        <a:cubicBezTo>
                          <a:pt x="-17465" y="259964"/>
                          <a:pt x="21211" y="84687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16300" y="109958"/>
                          <a:pt x="1997376" y="252416"/>
                          <a:pt x="1998000" y="381024"/>
                        </a:cubicBezTo>
                        <a:cubicBezTo>
                          <a:pt x="1998624" y="509632"/>
                          <a:pt x="1994301" y="632280"/>
                          <a:pt x="1998000" y="777600"/>
                        </a:cubicBezTo>
                        <a:cubicBezTo>
                          <a:pt x="1788482" y="784811"/>
                          <a:pt x="1633067" y="773665"/>
                          <a:pt x="1498500" y="777600"/>
                        </a:cubicBezTo>
                        <a:cubicBezTo>
                          <a:pt x="1363933" y="781535"/>
                          <a:pt x="1185550" y="759969"/>
                          <a:pt x="959040" y="777600"/>
                        </a:cubicBezTo>
                        <a:cubicBezTo>
                          <a:pt x="732530" y="795231"/>
                          <a:pt x="684538" y="742779"/>
                          <a:pt x="519480" y="777600"/>
                        </a:cubicBezTo>
                        <a:cubicBezTo>
                          <a:pt x="354422" y="812421"/>
                          <a:pt x="259406" y="763296"/>
                          <a:pt x="0" y="777600"/>
                        </a:cubicBezTo>
                        <a:cubicBezTo>
                          <a:pt x="-17230" y="628198"/>
                          <a:pt x="24426" y="518945"/>
                          <a:pt x="0" y="388800"/>
                        </a:cubicBezTo>
                        <a:cubicBezTo>
                          <a:pt x="-24426" y="258655"/>
                          <a:pt x="11697" y="1763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D78226E8-5CDB-61C6-7D7C-ADF8A7B98E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52206" y="3452148"/>
            <a:ext cx="1048775" cy="38639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981FE8-B345-B808-74D0-28DF33372FA1}"/>
              </a:ext>
            </a:extLst>
          </p:cNvPr>
          <p:cNvSpPr/>
          <p:nvPr userDrawn="1"/>
        </p:nvSpPr>
        <p:spPr>
          <a:xfrm>
            <a:off x="3389292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93CBC96-B438-333B-CFE9-43B38A8194DF}"/>
              </a:ext>
            </a:extLst>
          </p:cNvPr>
          <p:cNvSpPr/>
          <p:nvPr userDrawn="1"/>
        </p:nvSpPr>
        <p:spPr>
          <a:xfrm>
            <a:off x="5492488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479520 w 1998000"/>
                      <a:gd name="connsiteY1" fmla="*/ 0 h 777600"/>
                      <a:gd name="connsiteX2" fmla="*/ 979020 w 1998000"/>
                      <a:gd name="connsiteY2" fmla="*/ 0 h 777600"/>
                      <a:gd name="connsiteX3" fmla="*/ 1498500 w 1998000"/>
                      <a:gd name="connsiteY3" fmla="*/ 0 h 777600"/>
                      <a:gd name="connsiteX4" fmla="*/ 1998000 w 1998000"/>
                      <a:gd name="connsiteY4" fmla="*/ 0 h 777600"/>
                      <a:gd name="connsiteX5" fmla="*/ 1998000 w 1998000"/>
                      <a:gd name="connsiteY5" fmla="*/ 396576 h 777600"/>
                      <a:gd name="connsiteX6" fmla="*/ 1998000 w 1998000"/>
                      <a:gd name="connsiteY6" fmla="*/ 777600 h 777600"/>
                      <a:gd name="connsiteX7" fmla="*/ 1458540 w 1998000"/>
                      <a:gd name="connsiteY7" fmla="*/ 777600 h 777600"/>
                      <a:gd name="connsiteX8" fmla="*/ 919080 w 1998000"/>
                      <a:gd name="connsiteY8" fmla="*/ 777600 h 777600"/>
                      <a:gd name="connsiteX9" fmla="*/ 0 w 1998000"/>
                      <a:gd name="connsiteY9" fmla="*/ 777600 h 777600"/>
                      <a:gd name="connsiteX10" fmla="*/ 0 w 1998000"/>
                      <a:gd name="connsiteY10" fmla="*/ 396576 h 777600"/>
                      <a:gd name="connsiteX11" fmla="*/ 0 w 1998000"/>
                      <a:gd name="connsiteY11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38922" y="91296"/>
                          <a:pt x="1959948" y="310621"/>
                          <a:pt x="1998000" y="396576"/>
                        </a:cubicBezTo>
                        <a:cubicBezTo>
                          <a:pt x="2036052" y="482531"/>
                          <a:pt x="1996397" y="588297"/>
                          <a:pt x="1998000" y="777600"/>
                        </a:cubicBezTo>
                        <a:cubicBezTo>
                          <a:pt x="1859552" y="802283"/>
                          <a:pt x="1699115" y="770121"/>
                          <a:pt x="1458540" y="777600"/>
                        </a:cubicBezTo>
                        <a:cubicBezTo>
                          <a:pt x="1217965" y="785079"/>
                          <a:pt x="1127292" y="753160"/>
                          <a:pt x="919080" y="777600"/>
                        </a:cubicBezTo>
                        <a:cubicBezTo>
                          <a:pt x="710868" y="802040"/>
                          <a:pt x="399770" y="766849"/>
                          <a:pt x="0" y="777600"/>
                        </a:cubicBezTo>
                        <a:cubicBezTo>
                          <a:pt x="-17377" y="634638"/>
                          <a:pt x="17465" y="533188"/>
                          <a:pt x="0" y="396576"/>
                        </a:cubicBezTo>
                        <a:cubicBezTo>
                          <a:pt x="-17465" y="259964"/>
                          <a:pt x="21211" y="84687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16300" y="109958"/>
                          <a:pt x="1997376" y="252416"/>
                          <a:pt x="1998000" y="381024"/>
                        </a:cubicBezTo>
                        <a:cubicBezTo>
                          <a:pt x="1998624" y="509632"/>
                          <a:pt x="1994301" y="632280"/>
                          <a:pt x="1998000" y="777600"/>
                        </a:cubicBezTo>
                        <a:cubicBezTo>
                          <a:pt x="1788482" y="784811"/>
                          <a:pt x="1633067" y="773665"/>
                          <a:pt x="1498500" y="777600"/>
                        </a:cubicBezTo>
                        <a:cubicBezTo>
                          <a:pt x="1363933" y="781535"/>
                          <a:pt x="1185550" y="759969"/>
                          <a:pt x="959040" y="777600"/>
                        </a:cubicBezTo>
                        <a:cubicBezTo>
                          <a:pt x="732530" y="795231"/>
                          <a:pt x="684538" y="742779"/>
                          <a:pt x="519480" y="777600"/>
                        </a:cubicBezTo>
                        <a:cubicBezTo>
                          <a:pt x="354422" y="812421"/>
                          <a:pt x="259406" y="763296"/>
                          <a:pt x="0" y="777600"/>
                        </a:cubicBezTo>
                        <a:cubicBezTo>
                          <a:pt x="-17230" y="628198"/>
                          <a:pt x="24426" y="518945"/>
                          <a:pt x="0" y="388800"/>
                        </a:cubicBezTo>
                        <a:cubicBezTo>
                          <a:pt x="-24426" y="258655"/>
                          <a:pt x="11697" y="1763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30D0697-DC64-BBF4-DD9B-AA14A610CA6F}"/>
              </a:ext>
            </a:extLst>
          </p:cNvPr>
          <p:cNvSpPr/>
          <p:nvPr userDrawn="1"/>
        </p:nvSpPr>
        <p:spPr>
          <a:xfrm>
            <a:off x="7601818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887E87-8911-0437-02DF-C0EE8CF340AE}"/>
              </a:ext>
            </a:extLst>
          </p:cNvPr>
          <p:cNvSpPr/>
          <p:nvPr userDrawn="1"/>
        </p:nvSpPr>
        <p:spPr>
          <a:xfrm>
            <a:off x="9709352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xt Placeholder 25">
            <a:extLst>
              <a:ext uri="{FF2B5EF4-FFF2-40B4-BE49-F238E27FC236}">
                <a16:creationId xmlns:a16="http://schemas.microsoft.com/office/drawing/2014/main" id="{8139E8D4-783B-96F4-6A06-559C1B2A60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7594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1" name="Text Placeholder 25">
            <a:extLst>
              <a:ext uri="{FF2B5EF4-FFF2-40B4-BE49-F238E27FC236}">
                <a16:creationId xmlns:a16="http://schemas.microsoft.com/office/drawing/2014/main" id="{50EB578C-89A4-0892-5BBF-F834ED6C1A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9292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2" name="Text Placeholder 25">
            <a:extLst>
              <a:ext uri="{FF2B5EF4-FFF2-40B4-BE49-F238E27FC236}">
                <a16:creationId xmlns:a16="http://schemas.microsoft.com/office/drawing/2014/main" id="{5AF3A906-33FA-CA1B-984C-B6F9088625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3629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3" name="Text Placeholder 25">
            <a:extLst>
              <a:ext uri="{FF2B5EF4-FFF2-40B4-BE49-F238E27FC236}">
                <a16:creationId xmlns:a16="http://schemas.microsoft.com/office/drawing/2014/main" id="{173AD792-42FA-C836-4095-6FE156E7E2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818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4" name="Text Placeholder 25">
            <a:extLst>
              <a:ext uri="{FF2B5EF4-FFF2-40B4-BE49-F238E27FC236}">
                <a16:creationId xmlns:a16="http://schemas.microsoft.com/office/drawing/2014/main" id="{0A656211-A492-13A1-5AE9-4041B44B88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9352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5" name="Text Placeholder 25">
            <a:extLst>
              <a:ext uri="{FF2B5EF4-FFF2-40B4-BE49-F238E27FC236}">
                <a16:creationId xmlns:a16="http://schemas.microsoft.com/office/drawing/2014/main" id="{1A7414D4-5899-C349-46D2-6D95DA709B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7594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6" name="Text Placeholder 25">
            <a:extLst>
              <a:ext uri="{FF2B5EF4-FFF2-40B4-BE49-F238E27FC236}">
                <a16:creationId xmlns:a16="http://schemas.microsoft.com/office/drawing/2014/main" id="{B4B469E5-F5BA-0778-11F5-D84741882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292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7" name="Text Placeholder 25">
            <a:extLst>
              <a:ext uri="{FF2B5EF4-FFF2-40B4-BE49-F238E27FC236}">
                <a16:creationId xmlns:a16="http://schemas.microsoft.com/office/drawing/2014/main" id="{68F7CCC1-F095-4FE0-826E-AF9F496E3A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93629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8" name="Text Placeholder 25">
            <a:extLst>
              <a:ext uri="{FF2B5EF4-FFF2-40B4-BE49-F238E27FC236}">
                <a16:creationId xmlns:a16="http://schemas.microsoft.com/office/drawing/2014/main" id="{4689B6B6-29B0-05D6-BF43-311740C68A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1818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9" name="Text Placeholder 25">
            <a:extLst>
              <a:ext uri="{FF2B5EF4-FFF2-40B4-BE49-F238E27FC236}">
                <a16:creationId xmlns:a16="http://schemas.microsoft.com/office/drawing/2014/main" id="{C93761C7-E6D4-5062-D892-7E3BED9D44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09352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0" name="Text Placeholder 25">
            <a:extLst>
              <a:ext uri="{FF2B5EF4-FFF2-40B4-BE49-F238E27FC236}">
                <a16:creationId xmlns:a16="http://schemas.microsoft.com/office/drawing/2014/main" id="{6BBDBC3A-B977-9718-E2E6-90D49647DF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7594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1" name="Text Placeholder 25">
            <a:extLst>
              <a:ext uri="{FF2B5EF4-FFF2-40B4-BE49-F238E27FC236}">
                <a16:creationId xmlns:a16="http://schemas.microsoft.com/office/drawing/2014/main" id="{82FFAFD1-C4DA-F984-FF9C-AA8E274CB6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9292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2" name="Text Placeholder 25">
            <a:extLst>
              <a:ext uri="{FF2B5EF4-FFF2-40B4-BE49-F238E27FC236}">
                <a16:creationId xmlns:a16="http://schemas.microsoft.com/office/drawing/2014/main" id="{E15462F3-21B6-3B17-37F1-FBC64EE997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93629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3" name="Text Placeholder 25">
            <a:extLst>
              <a:ext uri="{FF2B5EF4-FFF2-40B4-BE49-F238E27FC236}">
                <a16:creationId xmlns:a16="http://schemas.microsoft.com/office/drawing/2014/main" id="{055137BB-16AF-09AF-4B5C-0D7CF67CC7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1818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4" name="Text Placeholder 25">
            <a:extLst>
              <a:ext uri="{FF2B5EF4-FFF2-40B4-BE49-F238E27FC236}">
                <a16:creationId xmlns:a16="http://schemas.microsoft.com/office/drawing/2014/main" id="{E5E99435-698F-C3EF-3B25-29804F046C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9352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C1DC3650-AB31-C03D-B319-D028A2486E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7594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6" name="Text Placeholder 25">
            <a:extLst>
              <a:ext uri="{FF2B5EF4-FFF2-40B4-BE49-F238E27FC236}">
                <a16:creationId xmlns:a16="http://schemas.microsoft.com/office/drawing/2014/main" id="{74C47DF0-A239-3972-FBEB-530CD6E879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89292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7" name="Text Placeholder 25">
            <a:extLst>
              <a:ext uri="{FF2B5EF4-FFF2-40B4-BE49-F238E27FC236}">
                <a16:creationId xmlns:a16="http://schemas.microsoft.com/office/drawing/2014/main" id="{85CF4F77-F548-22C6-2B9B-CC8AC1D17F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93629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8" name="Text Placeholder 25">
            <a:extLst>
              <a:ext uri="{FF2B5EF4-FFF2-40B4-BE49-F238E27FC236}">
                <a16:creationId xmlns:a16="http://schemas.microsoft.com/office/drawing/2014/main" id="{A865682C-9811-819A-C1AA-B6C1382F87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01818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9" name="Text Placeholder 25">
            <a:extLst>
              <a:ext uri="{FF2B5EF4-FFF2-40B4-BE49-F238E27FC236}">
                <a16:creationId xmlns:a16="http://schemas.microsoft.com/office/drawing/2014/main" id="{BEFE8895-5E33-5ED5-FE67-F3C870B445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09352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FE9BA2B-05CF-015B-0B6B-6C5143988524}"/>
              </a:ext>
            </a:extLst>
          </p:cNvPr>
          <p:cNvCxnSpPr>
            <a:cxnSpLocks/>
          </p:cNvCxnSpPr>
          <p:nvPr userDrawn="1"/>
        </p:nvCxnSpPr>
        <p:spPr>
          <a:xfrm>
            <a:off x="783653" y="2503942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C253564-5C77-434C-F9CA-687642E3B65B}"/>
              </a:ext>
            </a:extLst>
          </p:cNvPr>
          <p:cNvCxnSpPr>
            <a:cxnSpLocks/>
          </p:cNvCxnSpPr>
          <p:nvPr userDrawn="1"/>
        </p:nvCxnSpPr>
        <p:spPr>
          <a:xfrm>
            <a:off x="783653" y="3281613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5EE5877-6E8D-A28B-766B-F2B0FB790FB5}"/>
              </a:ext>
            </a:extLst>
          </p:cNvPr>
          <p:cNvCxnSpPr>
            <a:cxnSpLocks/>
          </p:cNvCxnSpPr>
          <p:nvPr userDrawn="1"/>
        </p:nvCxnSpPr>
        <p:spPr>
          <a:xfrm>
            <a:off x="783653" y="4049345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174BA76-D019-2D11-31BD-225A313C3965}"/>
              </a:ext>
            </a:extLst>
          </p:cNvPr>
          <p:cNvCxnSpPr>
            <a:cxnSpLocks/>
          </p:cNvCxnSpPr>
          <p:nvPr userDrawn="1"/>
        </p:nvCxnSpPr>
        <p:spPr>
          <a:xfrm>
            <a:off x="783653" y="4807138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C4546E2-3E25-CEB3-A9AD-9727C75876A2}"/>
              </a:ext>
            </a:extLst>
          </p:cNvPr>
          <p:cNvCxnSpPr>
            <a:cxnSpLocks/>
          </p:cNvCxnSpPr>
          <p:nvPr userDrawn="1"/>
        </p:nvCxnSpPr>
        <p:spPr>
          <a:xfrm>
            <a:off x="783653" y="5574870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65E9022-726B-6533-7D76-718D4DCAE852}"/>
              </a:ext>
            </a:extLst>
          </p:cNvPr>
          <p:cNvCxnSpPr>
            <a:cxnSpLocks/>
          </p:cNvCxnSpPr>
          <p:nvPr userDrawn="1"/>
        </p:nvCxnSpPr>
        <p:spPr>
          <a:xfrm>
            <a:off x="783653" y="1736210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BE775-5793-4C54-1B42-655FDB3F0680}"/>
              </a:ext>
            </a:extLst>
          </p:cNvPr>
          <p:cNvSpPr txBox="1"/>
          <p:nvPr userDrawn="1"/>
        </p:nvSpPr>
        <p:spPr>
          <a:xfrm>
            <a:off x="327566" y="1628188"/>
            <a:ext cx="447559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9.00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CC0DF8-F35D-A9CB-A326-F705E4D525F4}"/>
              </a:ext>
            </a:extLst>
          </p:cNvPr>
          <p:cNvSpPr txBox="1"/>
          <p:nvPr userDrawn="1"/>
        </p:nvSpPr>
        <p:spPr>
          <a:xfrm>
            <a:off x="289894" y="2398336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10.00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ACE5500-17CE-7AE9-8164-7DC6569A151A}"/>
              </a:ext>
            </a:extLst>
          </p:cNvPr>
          <p:cNvSpPr txBox="1"/>
          <p:nvPr userDrawn="1"/>
        </p:nvSpPr>
        <p:spPr>
          <a:xfrm>
            <a:off x="289895" y="3168484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11.00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C093C67-95BA-AF29-5C31-79CCED21AC01}"/>
              </a:ext>
            </a:extLst>
          </p:cNvPr>
          <p:cNvSpPr txBox="1"/>
          <p:nvPr userDrawn="1"/>
        </p:nvSpPr>
        <p:spPr>
          <a:xfrm>
            <a:off x="289895" y="3938632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12.00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03A99D4-D203-BDC2-E9A8-ED806F6B8302}"/>
              </a:ext>
            </a:extLst>
          </p:cNvPr>
          <p:cNvSpPr txBox="1"/>
          <p:nvPr userDrawn="1"/>
        </p:nvSpPr>
        <p:spPr>
          <a:xfrm>
            <a:off x="289894" y="4708780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13.00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F2900B-A96C-69D9-F512-56086A4B4B63}"/>
              </a:ext>
            </a:extLst>
          </p:cNvPr>
          <p:cNvSpPr txBox="1"/>
          <p:nvPr userDrawn="1"/>
        </p:nvSpPr>
        <p:spPr>
          <a:xfrm>
            <a:off x="289895" y="5478928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14.00</a:t>
            </a:r>
          </a:p>
        </p:txBody>
      </p:sp>
      <p:sp>
        <p:nvSpPr>
          <p:cNvPr id="113" name="Text Placeholder 25">
            <a:extLst>
              <a:ext uri="{FF2B5EF4-FFF2-40B4-BE49-F238E27FC236}">
                <a16:creationId xmlns:a16="http://schemas.microsoft.com/office/drawing/2014/main" id="{196BA0CD-8C05-7ACE-417D-30551AD0C7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594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4" name="Text Placeholder 25">
            <a:extLst>
              <a:ext uri="{FF2B5EF4-FFF2-40B4-BE49-F238E27FC236}">
                <a16:creationId xmlns:a16="http://schemas.microsoft.com/office/drawing/2014/main" id="{8F348E0D-00B0-426D-6001-174A74E0F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292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5" name="Text Placeholder 25">
            <a:extLst>
              <a:ext uri="{FF2B5EF4-FFF2-40B4-BE49-F238E27FC236}">
                <a16:creationId xmlns:a16="http://schemas.microsoft.com/office/drawing/2014/main" id="{0952EEE9-2050-F15B-E3FE-E641B1B627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3629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6" name="Text Placeholder 25">
            <a:extLst>
              <a:ext uri="{FF2B5EF4-FFF2-40B4-BE49-F238E27FC236}">
                <a16:creationId xmlns:a16="http://schemas.microsoft.com/office/drawing/2014/main" id="{280CDA0B-E64F-3BB6-D38C-4D0F2E12B5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1818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7" name="Text Placeholder 25">
            <a:extLst>
              <a:ext uri="{FF2B5EF4-FFF2-40B4-BE49-F238E27FC236}">
                <a16:creationId xmlns:a16="http://schemas.microsoft.com/office/drawing/2014/main" id="{F08C49C5-B7F9-45D4-4ADA-0B57A1B342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09352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D70E06D-045D-DA1A-18EE-14E85966F3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63905" y="3452148"/>
            <a:ext cx="1048775" cy="38639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4825A0-B71C-8E02-01E4-6CC2871A41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67101" y="3452148"/>
            <a:ext cx="1048775" cy="3863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331516A-E244-EEE8-A7A4-756C5B8E7C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76431" y="3452148"/>
            <a:ext cx="1048775" cy="38639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6EE89D0-B3E9-5C41-A0F6-325E02970E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83965" y="3452148"/>
            <a:ext cx="1048775" cy="3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2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D7E595-9F56-12FF-02F2-EFEC03A1D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2"/>
            <a:ext cx="7896222" cy="6857999"/>
          </a:xfrm>
          <a:custGeom>
            <a:avLst/>
            <a:gdLst>
              <a:gd name="connsiteX0" fmla="*/ 7888293 w 7896222"/>
              <a:gd name="connsiteY0" fmla="*/ 6787449 h 6857999"/>
              <a:gd name="connsiteX1" fmla="*/ 7888327 w 7896222"/>
              <a:gd name="connsiteY1" fmla="*/ 6787486 h 6857999"/>
              <a:gd name="connsiteX2" fmla="*/ 7888303 w 7896222"/>
              <a:gd name="connsiteY2" fmla="*/ 6787449 h 6857999"/>
              <a:gd name="connsiteX3" fmla="*/ 7506597 w 7896222"/>
              <a:gd name="connsiteY3" fmla="*/ 5979628 h 6857999"/>
              <a:gd name="connsiteX4" fmla="*/ 7508829 w 7896222"/>
              <a:gd name="connsiteY4" fmla="*/ 5982510 h 6857999"/>
              <a:gd name="connsiteX5" fmla="*/ 7515667 w 7896222"/>
              <a:gd name="connsiteY5" fmla="*/ 5986231 h 6857999"/>
              <a:gd name="connsiteX6" fmla="*/ 7750225 w 7896222"/>
              <a:gd name="connsiteY6" fmla="*/ 5909552 h 6857999"/>
              <a:gd name="connsiteX7" fmla="*/ 7750841 w 7896222"/>
              <a:gd name="connsiteY7" fmla="*/ 5909552 h 6857999"/>
              <a:gd name="connsiteX8" fmla="*/ 7767349 w 7896222"/>
              <a:gd name="connsiteY8" fmla="*/ 6634676 h 6857999"/>
              <a:gd name="connsiteX9" fmla="*/ 7766553 w 7896222"/>
              <a:gd name="connsiteY9" fmla="*/ 6633472 h 6857999"/>
              <a:gd name="connsiteX10" fmla="*/ 7766552 w 7896222"/>
              <a:gd name="connsiteY10" fmla="*/ 6633472 h 6857999"/>
              <a:gd name="connsiteX11" fmla="*/ 7369273 w 7896222"/>
              <a:gd name="connsiteY11" fmla="*/ 5044135 h 6857999"/>
              <a:gd name="connsiteX12" fmla="*/ 7385907 w 7896222"/>
              <a:gd name="connsiteY12" fmla="*/ 5045480 h 6857999"/>
              <a:gd name="connsiteX13" fmla="*/ 7336309 w 7896222"/>
              <a:gd name="connsiteY13" fmla="*/ 5061494 h 6857999"/>
              <a:gd name="connsiteX14" fmla="*/ 7289648 w 7896222"/>
              <a:gd name="connsiteY14" fmla="*/ 5084294 h 6857999"/>
              <a:gd name="connsiteX15" fmla="*/ 7271793 w 7896222"/>
              <a:gd name="connsiteY15" fmla="*/ 5096003 h 6857999"/>
              <a:gd name="connsiteX16" fmla="*/ 7271787 w 7896222"/>
              <a:gd name="connsiteY16" fmla="*/ 5096003 h 6857999"/>
              <a:gd name="connsiteX17" fmla="*/ 7237647 w 7896222"/>
              <a:gd name="connsiteY17" fmla="*/ 5111944 h 6857999"/>
              <a:gd name="connsiteX18" fmla="*/ 7247766 w 7896222"/>
              <a:gd name="connsiteY18" fmla="*/ 5103591 h 6857999"/>
              <a:gd name="connsiteX19" fmla="*/ 7260414 w 7896222"/>
              <a:gd name="connsiteY19" fmla="*/ 5093121 h 6857999"/>
              <a:gd name="connsiteX20" fmla="*/ 7284335 w 7896222"/>
              <a:gd name="connsiteY20" fmla="*/ 5076670 h 6857999"/>
              <a:gd name="connsiteX21" fmla="*/ 7332718 w 7896222"/>
              <a:gd name="connsiteY21" fmla="*/ 5053761 h 6857999"/>
              <a:gd name="connsiteX22" fmla="*/ 7369273 w 7896222"/>
              <a:gd name="connsiteY22" fmla="*/ 5044135 h 6857999"/>
              <a:gd name="connsiteX23" fmla="*/ 7539745 w 7896222"/>
              <a:gd name="connsiteY23" fmla="*/ 4746318 h 6857999"/>
              <a:gd name="connsiteX24" fmla="*/ 7539897 w 7896222"/>
              <a:gd name="connsiteY24" fmla="*/ 4748252 h 6857999"/>
              <a:gd name="connsiteX25" fmla="*/ 7539882 w 7896222"/>
              <a:gd name="connsiteY25" fmla="*/ 4748184 h 6857999"/>
              <a:gd name="connsiteX26" fmla="*/ 7455239 w 7896222"/>
              <a:gd name="connsiteY26" fmla="*/ 4368203 h 6857999"/>
              <a:gd name="connsiteX27" fmla="*/ 7467256 w 7896222"/>
              <a:gd name="connsiteY27" fmla="*/ 4424175 h 6857999"/>
              <a:gd name="connsiteX28" fmla="*/ 7467262 w 7896222"/>
              <a:gd name="connsiteY28" fmla="*/ 4424211 h 6857999"/>
              <a:gd name="connsiteX29" fmla="*/ 7471724 w 7896222"/>
              <a:gd name="connsiteY29" fmla="*/ 4448615 h 6857999"/>
              <a:gd name="connsiteX30" fmla="*/ 7473163 w 7896222"/>
              <a:gd name="connsiteY30" fmla="*/ 4456604 h 6857999"/>
              <a:gd name="connsiteX31" fmla="*/ 7486853 w 7896222"/>
              <a:gd name="connsiteY31" fmla="*/ 4524819 h 6857999"/>
              <a:gd name="connsiteX32" fmla="*/ 7502259 w 7896222"/>
              <a:gd name="connsiteY32" fmla="*/ 4586031 h 6857999"/>
              <a:gd name="connsiteX33" fmla="*/ 7505797 w 7896222"/>
              <a:gd name="connsiteY33" fmla="*/ 4599564 h 6857999"/>
              <a:gd name="connsiteX34" fmla="*/ 7539882 w 7896222"/>
              <a:gd name="connsiteY34" fmla="*/ 4748184 h 6857999"/>
              <a:gd name="connsiteX35" fmla="*/ 7546300 w 7896222"/>
              <a:gd name="connsiteY35" fmla="*/ 4836056 h 6857999"/>
              <a:gd name="connsiteX36" fmla="*/ 7531851 w 7896222"/>
              <a:gd name="connsiteY36" fmla="*/ 4928529 h 6857999"/>
              <a:gd name="connsiteX37" fmla="*/ 7533679 w 7896222"/>
              <a:gd name="connsiteY37" fmla="*/ 4915835 h 6857999"/>
              <a:gd name="connsiteX38" fmla="*/ 7534643 w 7896222"/>
              <a:gd name="connsiteY38" fmla="*/ 4907408 h 6857999"/>
              <a:gd name="connsiteX39" fmla="*/ 7535375 w 7896222"/>
              <a:gd name="connsiteY39" fmla="*/ 4900076 h 6857999"/>
              <a:gd name="connsiteX40" fmla="*/ 7537851 w 7896222"/>
              <a:gd name="connsiteY40" fmla="*/ 4871440 h 6857999"/>
              <a:gd name="connsiteX41" fmla="*/ 7538392 w 7896222"/>
              <a:gd name="connsiteY41" fmla="*/ 4861810 h 6857999"/>
              <a:gd name="connsiteX42" fmla="*/ 7533382 w 7896222"/>
              <a:gd name="connsiteY42" fmla="*/ 4773787 h 6857999"/>
              <a:gd name="connsiteX43" fmla="*/ 7501580 w 7896222"/>
              <a:gd name="connsiteY43" fmla="*/ 4616673 h 6857999"/>
              <a:gd name="connsiteX44" fmla="*/ 7487725 w 7896222"/>
              <a:gd name="connsiteY44" fmla="*/ 4562137 h 6857999"/>
              <a:gd name="connsiteX45" fmla="*/ 7481487 w 7896222"/>
              <a:gd name="connsiteY45" fmla="*/ 4537623 h 6857999"/>
              <a:gd name="connsiteX46" fmla="*/ 7465704 w 7896222"/>
              <a:gd name="connsiteY46" fmla="*/ 4469043 h 6857999"/>
              <a:gd name="connsiteX47" fmla="*/ 7463150 w 7896222"/>
              <a:gd name="connsiteY47" fmla="*/ 4457297 h 6857999"/>
              <a:gd name="connsiteX48" fmla="*/ 7453136 w 7896222"/>
              <a:gd name="connsiteY48" fmla="*/ 4370624 h 6857999"/>
              <a:gd name="connsiteX49" fmla="*/ 7455239 w 7896222"/>
              <a:gd name="connsiteY49" fmla="*/ 4368203 h 6857999"/>
              <a:gd name="connsiteX50" fmla="*/ 7682309 w 7896222"/>
              <a:gd name="connsiteY50" fmla="*/ 3906213 h 6857999"/>
              <a:gd name="connsiteX51" fmla="*/ 7682157 w 7896222"/>
              <a:gd name="connsiteY51" fmla="*/ 3906432 h 6857999"/>
              <a:gd name="connsiteX52" fmla="*/ 7666870 w 7896222"/>
              <a:gd name="connsiteY52" fmla="*/ 3926495 h 6857999"/>
              <a:gd name="connsiteX53" fmla="*/ 7651087 w 7896222"/>
              <a:gd name="connsiteY53" fmla="*/ 3936235 h 6857999"/>
              <a:gd name="connsiteX54" fmla="*/ 7672401 w 7896222"/>
              <a:gd name="connsiteY54" fmla="*/ 3913034 h 6857999"/>
              <a:gd name="connsiteX55" fmla="*/ 7675827 w 7896222"/>
              <a:gd name="connsiteY55" fmla="*/ 3910737 h 6857999"/>
              <a:gd name="connsiteX56" fmla="*/ 7675840 w 7896222"/>
              <a:gd name="connsiteY56" fmla="*/ 3910737 h 6857999"/>
              <a:gd name="connsiteX57" fmla="*/ 7682309 w 7896222"/>
              <a:gd name="connsiteY57" fmla="*/ 3906213 h 6857999"/>
              <a:gd name="connsiteX58" fmla="*/ 7683439 w 7896222"/>
              <a:gd name="connsiteY58" fmla="*/ 2988749 h 6857999"/>
              <a:gd name="connsiteX59" fmla="*/ 7679782 w 7896222"/>
              <a:gd name="connsiteY59" fmla="*/ 3054626 h 6857999"/>
              <a:gd name="connsiteX60" fmla="*/ 7678673 w 7896222"/>
              <a:gd name="connsiteY60" fmla="*/ 3044135 h 6857999"/>
              <a:gd name="connsiteX61" fmla="*/ 7678673 w 7896222"/>
              <a:gd name="connsiteY61" fmla="*/ 3044106 h 6857999"/>
              <a:gd name="connsiteX62" fmla="*/ 7676389 w 7896222"/>
              <a:gd name="connsiteY62" fmla="*/ 3017013 h 6857999"/>
              <a:gd name="connsiteX63" fmla="*/ 7676759 w 7896222"/>
              <a:gd name="connsiteY63" fmla="*/ 3015426 h 6857999"/>
              <a:gd name="connsiteX64" fmla="*/ 7677241 w 7896222"/>
              <a:gd name="connsiteY64" fmla="*/ 3013332 h 6857999"/>
              <a:gd name="connsiteX65" fmla="*/ 7677241 w 7896222"/>
              <a:gd name="connsiteY65" fmla="*/ 3013321 h 6857999"/>
              <a:gd name="connsiteX66" fmla="*/ 7683439 w 7896222"/>
              <a:gd name="connsiteY66" fmla="*/ 2988749 h 6857999"/>
              <a:gd name="connsiteX67" fmla="*/ 7737647 w 7896222"/>
              <a:gd name="connsiteY67" fmla="*/ 2635844 h 6857999"/>
              <a:gd name="connsiteX68" fmla="*/ 7702006 w 7896222"/>
              <a:gd name="connsiteY68" fmla="*/ 2806010 h 6857999"/>
              <a:gd name="connsiteX69" fmla="*/ 7741348 w 7896222"/>
              <a:gd name="connsiteY69" fmla="*/ 2657545 h 6857999"/>
              <a:gd name="connsiteX70" fmla="*/ 7739712 w 7896222"/>
              <a:gd name="connsiteY70" fmla="*/ 2643705 h 6857999"/>
              <a:gd name="connsiteX71" fmla="*/ 7737647 w 7896222"/>
              <a:gd name="connsiteY71" fmla="*/ 2635844 h 6857999"/>
              <a:gd name="connsiteX72" fmla="*/ 7710097 w 7896222"/>
              <a:gd name="connsiteY72" fmla="*/ 2386490 h 6857999"/>
              <a:gd name="connsiteX73" fmla="*/ 7710323 w 7896222"/>
              <a:gd name="connsiteY73" fmla="*/ 2390900 h 6857999"/>
              <a:gd name="connsiteX74" fmla="*/ 7713282 w 7896222"/>
              <a:gd name="connsiteY74" fmla="*/ 2397580 h 6857999"/>
              <a:gd name="connsiteX75" fmla="*/ 7476932 w 7896222"/>
              <a:gd name="connsiteY75" fmla="*/ 1799563 h 6857999"/>
              <a:gd name="connsiteX76" fmla="*/ 7492259 w 7896222"/>
              <a:gd name="connsiteY76" fmla="*/ 1825594 h 6857999"/>
              <a:gd name="connsiteX77" fmla="*/ 7492266 w 7896222"/>
              <a:gd name="connsiteY77" fmla="*/ 1825609 h 6857999"/>
              <a:gd name="connsiteX78" fmla="*/ 7497058 w 7896222"/>
              <a:gd name="connsiteY78" fmla="*/ 1834324 h 6857999"/>
              <a:gd name="connsiteX79" fmla="*/ 7498444 w 7896222"/>
              <a:gd name="connsiteY79" fmla="*/ 1837245 h 6857999"/>
              <a:gd name="connsiteX80" fmla="*/ 7501679 w 7896222"/>
              <a:gd name="connsiteY80" fmla="*/ 1844078 h 6857999"/>
              <a:gd name="connsiteX81" fmla="*/ 7505151 w 7896222"/>
              <a:gd name="connsiteY81" fmla="*/ 1852052 h 6857999"/>
              <a:gd name="connsiteX82" fmla="*/ 7504603 w 7896222"/>
              <a:gd name="connsiteY82" fmla="*/ 1853497 h 6857999"/>
              <a:gd name="connsiteX83" fmla="*/ 7499745 w 7896222"/>
              <a:gd name="connsiteY83" fmla="*/ 1852052 h 6857999"/>
              <a:gd name="connsiteX84" fmla="*/ 7482252 w 7896222"/>
              <a:gd name="connsiteY84" fmla="*/ 1821563 h 6857999"/>
              <a:gd name="connsiteX85" fmla="*/ 7476985 w 7896222"/>
              <a:gd name="connsiteY85" fmla="*/ 1811809 h 6857999"/>
              <a:gd name="connsiteX86" fmla="*/ 7476272 w 7896222"/>
              <a:gd name="connsiteY86" fmla="*/ 1807140 h 6857999"/>
              <a:gd name="connsiteX87" fmla="*/ 7476272 w 7896222"/>
              <a:gd name="connsiteY87" fmla="*/ 1807121 h 6857999"/>
              <a:gd name="connsiteX88" fmla="*/ 7476932 w 7896222"/>
              <a:gd name="connsiteY88" fmla="*/ 1799563 h 6857999"/>
              <a:gd name="connsiteX89" fmla="*/ 7431701 w 7896222"/>
              <a:gd name="connsiteY89" fmla="*/ 1287184 h 6857999"/>
              <a:gd name="connsiteX90" fmla="*/ 7419024 w 7896222"/>
              <a:gd name="connsiteY90" fmla="*/ 1324781 h 6857999"/>
              <a:gd name="connsiteX91" fmla="*/ 7408033 w 7896222"/>
              <a:gd name="connsiteY91" fmla="*/ 1366480 h 6857999"/>
              <a:gd name="connsiteX92" fmla="*/ 7396621 w 7896222"/>
              <a:gd name="connsiteY92" fmla="*/ 1434644 h 6857999"/>
              <a:gd name="connsiteX93" fmla="*/ 7407261 w 7896222"/>
              <a:gd name="connsiteY93" fmla="*/ 1607433 h 6857999"/>
              <a:gd name="connsiteX94" fmla="*/ 7388653 w 7896222"/>
              <a:gd name="connsiteY94" fmla="*/ 1391293 h 6857999"/>
              <a:gd name="connsiteX95" fmla="*/ 7390785 w 7896222"/>
              <a:gd name="connsiteY95" fmla="*/ 1383126 h 6857999"/>
              <a:gd name="connsiteX96" fmla="*/ 7392951 w 7896222"/>
              <a:gd name="connsiteY96" fmla="*/ 1374845 h 6857999"/>
              <a:gd name="connsiteX97" fmla="*/ 7396442 w 7896222"/>
              <a:gd name="connsiteY97" fmla="*/ 1364872 h 6857999"/>
              <a:gd name="connsiteX98" fmla="*/ 7398376 w 7896222"/>
              <a:gd name="connsiteY98" fmla="*/ 1359714 h 6857999"/>
              <a:gd name="connsiteX99" fmla="*/ 7401584 w 7896222"/>
              <a:gd name="connsiteY99" fmla="*/ 1351261 h 6857999"/>
              <a:gd name="connsiteX100" fmla="*/ 7402007 w 7896222"/>
              <a:gd name="connsiteY100" fmla="*/ 1350145 h 6857999"/>
              <a:gd name="connsiteX101" fmla="*/ 7402046 w 7896222"/>
              <a:gd name="connsiteY101" fmla="*/ 1350039 h 6857999"/>
              <a:gd name="connsiteX102" fmla="*/ 7405327 w 7896222"/>
              <a:gd name="connsiteY102" fmla="*/ 1341401 h 6857999"/>
              <a:gd name="connsiteX103" fmla="*/ 7408891 w 7896222"/>
              <a:gd name="connsiteY103" fmla="*/ 1332023 h 6857999"/>
              <a:gd name="connsiteX104" fmla="*/ 7416786 w 7896222"/>
              <a:gd name="connsiteY104" fmla="*/ 1315702 h 6857999"/>
              <a:gd name="connsiteX105" fmla="*/ 7420852 w 7896222"/>
              <a:gd name="connsiteY105" fmla="*/ 1307578 h 6857999"/>
              <a:gd name="connsiteX106" fmla="*/ 7424601 w 7896222"/>
              <a:gd name="connsiteY106" fmla="*/ 1300136 h 6857999"/>
              <a:gd name="connsiteX107" fmla="*/ 7433011 w 7896222"/>
              <a:gd name="connsiteY107" fmla="*/ 1284794 h 6857999"/>
              <a:gd name="connsiteX108" fmla="*/ 7431701 w 7896222"/>
              <a:gd name="connsiteY108" fmla="*/ 1287184 h 6857999"/>
              <a:gd name="connsiteX109" fmla="*/ 7431743 w 7896222"/>
              <a:gd name="connsiteY109" fmla="*/ 1287059 h 6857999"/>
              <a:gd name="connsiteX110" fmla="*/ 7489132 w 7896222"/>
              <a:gd name="connsiteY110" fmla="*/ 1151531 h 6857999"/>
              <a:gd name="connsiteX111" fmla="*/ 7488287 w 7896222"/>
              <a:gd name="connsiteY111" fmla="*/ 1152432 h 6857999"/>
              <a:gd name="connsiteX112" fmla="*/ 7487686 w 7896222"/>
              <a:gd name="connsiteY112" fmla="*/ 1153351 h 6857999"/>
              <a:gd name="connsiteX113" fmla="*/ 7511085 w 7896222"/>
              <a:gd name="connsiteY113" fmla="*/ 1118279 h 6857999"/>
              <a:gd name="connsiteX114" fmla="*/ 7506424 w 7896222"/>
              <a:gd name="connsiteY114" fmla="*/ 1134964 h 6857999"/>
              <a:gd name="connsiteX115" fmla="*/ 7503368 w 7896222"/>
              <a:gd name="connsiteY115" fmla="*/ 1145901 h 6857999"/>
              <a:gd name="connsiteX116" fmla="*/ 7482629 w 7896222"/>
              <a:gd name="connsiteY116" fmla="*/ 1176350 h 6857999"/>
              <a:gd name="connsiteX117" fmla="*/ 7451143 w 7896222"/>
              <a:gd name="connsiteY117" fmla="*/ 1209917 h 6857999"/>
              <a:gd name="connsiteX118" fmla="*/ 7488286 w 7896222"/>
              <a:gd name="connsiteY118" fmla="*/ 1152430 h 6857999"/>
              <a:gd name="connsiteX119" fmla="*/ 7511085 w 7896222"/>
              <a:gd name="connsiteY119" fmla="*/ 1118279 h 6857999"/>
              <a:gd name="connsiteX120" fmla="*/ 7607444 w 7896222"/>
              <a:gd name="connsiteY120" fmla="*/ 938126 h 6857999"/>
              <a:gd name="connsiteX121" fmla="*/ 7603932 w 7896222"/>
              <a:gd name="connsiteY121" fmla="*/ 943840 h 6857999"/>
              <a:gd name="connsiteX122" fmla="*/ 7602243 w 7896222"/>
              <a:gd name="connsiteY122" fmla="*/ 952124 h 6857999"/>
              <a:gd name="connsiteX123" fmla="*/ 7604090 w 7896222"/>
              <a:gd name="connsiteY123" fmla="*/ 678759 h 6857999"/>
              <a:gd name="connsiteX124" fmla="*/ 7612678 w 7896222"/>
              <a:gd name="connsiteY124" fmla="*/ 724733 h 6857999"/>
              <a:gd name="connsiteX125" fmla="*/ 7613140 w 7896222"/>
              <a:gd name="connsiteY125" fmla="*/ 721797 h 6857999"/>
              <a:gd name="connsiteX126" fmla="*/ 7613364 w 7896222"/>
              <a:gd name="connsiteY126" fmla="*/ 712035 h 6857999"/>
              <a:gd name="connsiteX127" fmla="*/ 7609628 w 7896222"/>
              <a:gd name="connsiteY127" fmla="*/ 690874 h 6857999"/>
              <a:gd name="connsiteX128" fmla="*/ 7609622 w 7896222"/>
              <a:gd name="connsiteY128" fmla="*/ 690870 h 6857999"/>
              <a:gd name="connsiteX129" fmla="*/ 7607496 w 7896222"/>
              <a:gd name="connsiteY129" fmla="*/ 679718 h 6857999"/>
              <a:gd name="connsiteX130" fmla="*/ 0 w 7896222"/>
              <a:gd name="connsiteY130" fmla="*/ 0 h 6857999"/>
              <a:gd name="connsiteX131" fmla="*/ 7895068 w 7896222"/>
              <a:gd name="connsiteY131" fmla="*/ 0 h 6857999"/>
              <a:gd name="connsiteX132" fmla="*/ 7865353 w 7896222"/>
              <a:gd name="connsiteY132" fmla="*/ 32881 h 6857999"/>
              <a:gd name="connsiteX133" fmla="*/ 7840075 w 7896222"/>
              <a:gd name="connsiteY133" fmla="*/ 56241 h 6857999"/>
              <a:gd name="connsiteX134" fmla="*/ 7814881 w 7896222"/>
              <a:gd name="connsiteY134" fmla="*/ 77591 h 6857999"/>
              <a:gd name="connsiteX135" fmla="*/ 7814875 w 7896222"/>
              <a:gd name="connsiteY135" fmla="*/ 77597 h 6857999"/>
              <a:gd name="connsiteX136" fmla="*/ 7805162 w 7896222"/>
              <a:gd name="connsiteY136" fmla="*/ 85720 h 6857999"/>
              <a:gd name="connsiteX137" fmla="*/ 7774103 w 7896222"/>
              <a:gd name="connsiteY137" fmla="*/ 115576 h 6857999"/>
              <a:gd name="connsiteX138" fmla="*/ 7771649 w 7896222"/>
              <a:gd name="connsiteY138" fmla="*/ 122510 h 6857999"/>
              <a:gd name="connsiteX139" fmla="*/ 7771648 w 7896222"/>
              <a:gd name="connsiteY139" fmla="*/ 122511 h 6857999"/>
              <a:gd name="connsiteX140" fmla="*/ 7830006 w 7896222"/>
              <a:gd name="connsiteY140" fmla="*/ 76505 h 6857999"/>
              <a:gd name="connsiteX141" fmla="*/ 7862707 w 7896222"/>
              <a:gd name="connsiteY141" fmla="*/ 43597 h 6857999"/>
              <a:gd name="connsiteX142" fmla="*/ 7895068 w 7896222"/>
              <a:gd name="connsiteY142" fmla="*/ 0 h 6857999"/>
              <a:gd name="connsiteX143" fmla="*/ 7896222 w 7896222"/>
              <a:gd name="connsiteY143" fmla="*/ 0 h 6857999"/>
              <a:gd name="connsiteX144" fmla="*/ 7896222 w 7896222"/>
              <a:gd name="connsiteY144" fmla="*/ 28832 h 6857999"/>
              <a:gd name="connsiteX145" fmla="*/ 7854939 w 7896222"/>
              <a:gd name="connsiteY145" fmla="*/ 74367 h 6857999"/>
              <a:gd name="connsiteX146" fmla="*/ 7807104 w 7896222"/>
              <a:gd name="connsiteY146" fmla="*/ 118175 h 6857999"/>
              <a:gd name="connsiteX147" fmla="*/ 7702500 w 7896222"/>
              <a:gd name="connsiteY147" fmla="*/ 227121 h 6857999"/>
              <a:gd name="connsiteX148" fmla="*/ 7633212 w 7896222"/>
              <a:gd name="connsiteY148" fmla="*/ 722124 h 6857999"/>
              <a:gd name="connsiteX149" fmla="*/ 7639061 w 7896222"/>
              <a:gd name="connsiteY149" fmla="*/ 755670 h 6857999"/>
              <a:gd name="connsiteX150" fmla="*/ 7621304 w 7896222"/>
              <a:gd name="connsiteY150" fmla="*/ 953140 h 6857999"/>
              <a:gd name="connsiteX151" fmla="*/ 7616961 w 7896222"/>
              <a:gd name="connsiteY151" fmla="*/ 959141 h 6857999"/>
              <a:gd name="connsiteX152" fmla="*/ 7610314 w 7896222"/>
              <a:gd name="connsiteY152" fmla="*/ 968322 h 6857999"/>
              <a:gd name="connsiteX153" fmla="*/ 7589515 w 7896222"/>
              <a:gd name="connsiteY153" fmla="*/ 998414 h 6857999"/>
              <a:gd name="connsiteX154" fmla="*/ 7573627 w 7896222"/>
              <a:gd name="connsiteY154" fmla="*/ 1023044 h 6857999"/>
              <a:gd name="connsiteX155" fmla="*/ 7535442 w 7896222"/>
              <a:gd name="connsiteY155" fmla="*/ 1081180 h 6857999"/>
              <a:gd name="connsiteX156" fmla="*/ 7535422 w 7896222"/>
              <a:gd name="connsiteY156" fmla="*/ 1081206 h 6857999"/>
              <a:gd name="connsiteX157" fmla="*/ 7514101 w 7896222"/>
              <a:gd name="connsiteY157" fmla="*/ 1113238 h 6857999"/>
              <a:gd name="connsiteX158" fmla="*/ 7538082 w 7896222"/>
              <a:gd name="connsiteY158" fmla="*/ 1059596 h 6857999"/>
              <a:gd name="connsiteX159" fmla="*/ 7521468 w 7896222"/>
              <a:gd name="connsiteY159" fmla="*/ 1080608 h 6857999"/>
              <a:gd name="connsiteX160" fmla="*/ 7429638 w 7896222"/>
              <a:gd name="connsiteY160" fmla="*/ 1209217 h 6857999"/>
              <a:gd name="connsiteX161" fmla="*/ 7395017 w 7896222"/>
              <a:gd name="connsiteY161" fmla="*/ 1290214 h 6857999"/>
              <a:gd name="connsiteX162" fmla="*/ 7391479 w 7896222"/>
              <a:gd name="connsiteY162" fmla="*/ 1302234 h 6857999"/>
              <a:gd name="connsiteX163" fmla="*/ 7387175 w 7896222"/>
              <a:gd name="connsiteY163" fmla="*/ 1316880 h 6857999"/>
              <a:gd name="connsiteX164" fmla="*/ 7382937 w 7896222"/>
              <a:gd name="connsiteY164" fmla="*/ 1336991 h 6857999"/>
              <a:gd name="connsiteX165" fmla="*/ 7382937 w 7896222"/>
              <a:gd name="connsiteY165" fmla="*/ 1337002 h 6857999"/>
              <a:gd name="connsiteX166" fmla="*/ 7380957 w 7896222"/>
              <a:gd name="connsiteY166" fmla="*/ 1347639 h 6857999"/>
              <a:gd name="connsiteX167" fmla="*/ 7374178 w 7896222"/>
              <a:gd name="connsiteY167" fmla="*/ 1409635 h 6857999"/>
              <a:gd name="connsiteX168" fmla="*/ 7373439 w 7896222"/>
              <a:gd name="connsiteY168" fmla="*/ 1421822 h 6857999"/>
              <a:gd name="connsiteX169" fmla="*/ 7373822 w 7896222"/>
              <a:gd name="connsiteY169" fmla="*/ 1438551 h 6857999"/>
              <a:gd name="connsiteX170" fmla="*/ 7374785 w 7896222"/>
              <a:gd name="connsiteY170" fmla="*/ 1471021 h 6857999"/>
              <a:gd name="connsiteX171" fmla="*/ 7376864 w 7896222"/>
              <a:gd name="connsiteY171" fmla="*/ 1490617 h 6857999"/>
              <a:gd name="connsiteX172" fmla="*/ 7380924 w 7896222"/>
              <a:gd name="connsiteY172" fmla="*/ 1524313 h 6857999"/>
              <a:gd name="connsiteX173" fmla="*/ 7401472 w 7896222"/>
              <a:gd name="connsiteY173" fmla="*/ 1623199 h 6857999"/>
              <a:gd name="connsiteX174" fmla="*/ 7410146 w 7896222"/>
              <a:gd name="connsiteY174" fmla="*/ 1655454 h 6857999"/>
              <a:gd name="connsiteX175" fmla="*/ 7416839 w 7896222"/>
              <a:gd name="connsiteY175" fmla="*/ 1675627 h 6857999"/>
              <a:gd name="connsiteX176" fmla="*/ 7419433 w 7896222"/>
              <a:gd name="connsiteY176" fmla="*/ 1682966 h 6857999"/>
              <a:gd name="connsiteX177" fmla="*/ 7424119 w 7896222"/>
              <a:gd name="connsiteY177" fmla="*/ 1695646 h 6857999"/>
              <a:gd name="connsiteX178" fmla="*/ 7424166 w 7896222"/>
              <a:gd name="connsiteY178" fmla="*/ 1695774 h 6857999"/>
              <a:gd name="connsiteX179" fmla="*/ 7428397 w 7896222"/>
              <a:gd name="connsiteY179" fmla="*/ 1707221 h 6857999"/>
              <a:gd name="connsiteX180" fmla="*/ 7432951 w 7896222"/>
              <a:gd name="connsiteY180" fmla="*/ 1717712 h 6857999"/>
              <a:gd name="connsiteX181" fmla="*/ 7437796 w 7896222"/>
              <a:gd name="connsiteY181" fmla="*/ 1728860 h 6857999"/>
              <a:gd name="connsiteX182" fmla="*/ 7456536 w 7896222"/>
              <a:gd name="connsiteY182" fmla="*/ 1769472 h 6857999"/>
              <a:gd name="connsiteX183" fmla="*/ 7476008 w 7896222"/>
              <a:gd name="connsiteY183" fmla="*/ 1810645 h 6857999"/>
              <a:gd name="connsiteX184" fmla="*/ 7481223 w 7896222"/>
              <a:gd name="connsiteY184" fmla="*/ 1829833 h 6857999"/>
              <a:gd name="connsiteX185" fmla="*/ 7466622 w 7896222"/>
              <a:gd name="connsiteY185" fmla="*/ 1820082 h 6857999"/>
              <a:gd name="connsiteX186" fmla="*/ 7447123 w 7896222"/>
              <a:gd name="connsiteY186" fmla="*/ 1789156 h 6857999"/>
              <a:gd name="connsiteX187" fmla="*/ 7453862 w 7896222"/>
              <a:gd name="connsiteY187" fmla="*/ 1819801 h 6857999"/>
              <a:gd name="connsiteX188" fmla="*/ 7554029 w 7896222"/>
              <a:gd name="connsiteY188" fmla="*/ 2028368 h 6857999"/>
              <a:gd name="connsiteX189" fmla="*/ 7637536 w 7896222"/>
              <a:gd name="connsiteY189" fmla="*/ 2196594 h 6857999"/>
              <a:gd name="connsiteX190" fmla="*/ 7637562 w 7896222"/>
              <a:gd name="connsiteY190" fmla="*/ 2196645 h 6857999"/>
              <a:gd name="connsiteX191" fmla="*/ 7660044 w 7896222"/>
              <a:gd name="connsiteY191" fmla="*/ 2242776 h 6857999"/>
              <a:gd name="connsiteX192" fmla="*/ 7661147 w 7896222"/>
              <a:gd name="connsiteY192" fmla="*/ 2242615 h 6857999"/>
              <a:gd name="connsiteX193" fmla="*/ 7661378 w 7896222"/>
              <a:gd name="connsiteY193" fmla="*/ 2241393 h 6857999"/>
              <a:gd name="connsiteX194" fmla="*/ 7608149 w 7896222"/>
              <a:gd name="connsiteY194" fmla="*/ 2118752 h 6857999"/>
              <a:gd name="connsiteX195" fmla="*/ 7545785 w 7896222"/>
              <a:gd name="connsiteY195" fmla="*/ 1988800 h 6857999"/>
              <a:gd name="connsiteX196" fmla="*/ 7570604 w 7896222"/>
              <a:gd name="connsiteY196" fmla="*/ 2010596 h 6857999"/>
              <a:gd name="connsiteX197" fmla="*/ 7569317 w 7896222"/>
              <a:gd name="connsiteY197" fmla="*/ 2008488 h 6857999"/>
              <a:gd name="connsiteX198" fmla="*/ 7615819 w 7896222"/>
              <a:gd name="connsiteY198" fmla="*/ 2081887 h 6857999"/>
              <a:gd name="connsiteX199" fmla="*/ 7665662 w 7896222"/>
              <a:gd name="connsiteY199" fmla="*/ 2206943 h 6857999"/>
              <a:gd name="connsiteX200" fmla="*/ 7706042 w 7896222"/>
              <a:gd name="connsiteY200" fmla="*/ 2330172 h 6857999"/>
              <a:gd name="connsiteX201" fmla="*/ 7714498 w 7896222"/>
              <a:gd name="connsiteY201" fmla="*/ 2340889 h 6857999"/>
              <a:gd name="connsiteX202" fmla="*/ 7724579 w 7896222"/>
              <a:gd name="connsiteY202" fmla="*/ 2353671 h 6857999"/>
              <a:gd name="connsiteX203" fmla="*/ 7761044 w 7896222"/>
              <a:gd name="connsiteY203" fmla="*/ 2491969 h 6857999"/>
              <a:gd name="connsiteX204" fmla="*/ 7749039 w 7896222"/>
              <a:gd name="connsiteY204" fmla="*/ 2510584 h 6857999"/>
              <a:gd name="connsiteX205" fmla="*/ 7759995 w 7896222"/>
              <a:gd name="connsiteY205" fmla="*/ 2617431 h 6857999"/>
              <a:gd name="connsiteX206" fmla="*/ 7744243 w 7896222"/>
              <a:gd name="connsiteY206" fmla="*/ 2737001 h 6857999"/>
              <a:gd name="connsiteX207" fmla="*/ 7718924 w 7896222"/>
              <a:gd name="connsiteY207" fmla="*/ 2834771 h 6857999"/>
              <a:gd name="connsiteX208" fmla="*/ 7718923 w 7896222"/>
              <a:gd name="connsiteY208" fmla="*/ 2834775 h 6857999"/>
              <a:gd name="connsiteX209" fmla="*/ 7684218 w 7896222"/>
              <a:gd name="connsiteY209" fmla="*/ 2982672 h 6857999"/>
              <a:gd name="connsiteX210" fmla="*/ 7685855 w 7896222"/>
              <a:gd name="connsiteY210" fmla="*/ 2953711 h 6857999"/>
              <a:gd name="connsiteX211" fmla="*/ 7686917 w 7896222"/>
              <a:gd name="connsiteY211" fmla="*/ 2932090 h 6857999"/>
              <a:gd name="connsiteX212" fmla="*/ 7685716 w 7896222"/>
              <a:gd name="connsiteY212" fmla="*/ 2909645 h 6857999"/>
              <a:gd name="connsiteX213" fmla="*/ 7685663 w 7896222"/>
              <a:gd name="connsiteY213" fmla="*/ 2909291 h 6857999"/>
              <a:gd name="connsiteX214" fmla="*/ 7685089 w 7896222"/>
              <a:gd name="connsiteY214" fmla="*/ 2905756 h 6857999"/>
              <a:gd name="connsiteX215" fmla="*/ 7688099 w 7896222"/>
              <a:gd name="connsiteY215" fmla="*/ 2852928 h 6857999"/>
              <a:gd name="connsiteX216" fmla="*/ 7661451 w 7896222"/>
              <a:gd name="connsiteY216" fmla="*/ 3024593 h 6857999"/>
              <a:gd name="connsiteX217" fmla="*/ 7664745 w 7896222"/>
              <a:gd name="connsiteY217" fmla="*/ 3136451 h 6857999"/>
              <a:gd name="connsiteX218" fmla="*/ 7691023 w 7896222"/>
              <a:gd name="connsiteY218" fmla="*/ 3284533 h 6857999"/>
              <a:gd name="connsiteX219" fmla="*/ 7689082 w 7896222"/>
              <a:gd name="connsiteY219" fmla="*/ 3198535 h 6857999"/>
              <a:gd name="connsiteX220" fmla="*/ 7686350 w 7896222"/>
              <a:gd name="connsiteY220" fmla="*/ 3154085 h 6857999"/>
              <a:gd name="connsiteX221" fmla="*/ 7688237 w 7896222"/>
              <a:gd name="connsiteY221" fmla="*/ 3160929 h 6857999"/>
              <a:gd name="connsiteX222" fmla="*/ 7684375 w 7896222"/>
              <a:gd name="connsiteY222" fmla="*/ 2989639 h 6857999"/>
              <a:gd name="connsiteX223" fmla="*/ 7688276 w 7896222"/>
              <a:gd name="connsiteY223" fmla="*/ 3161083 h 6857999"/>
              <a:gd name="connsiteX224" fmla="*/ 7688238 w 7896222"/>
              <a:gd name="connsiteY224" fmla="*/ 3160928 h 6857999"/>
              <a:gd name="connsiteX225" fmla="*/ 7689083 w 7896222"/>
              <a:gd name="connsiteY225" fmla="*/ 3198535 h 6857999"/>
              <a:gd name="connsiteX226" fmla="*/ 7689142 w 7896222"/>
              <a:gd name="connsiteY226" fmla="*/ 3199034 h 6857999"/>
              <a:gd name="connsiteX227" fmla="*/ 7688277 w 7896222"/>
              <a:gd name="connsiteY227" fmla="*/ 3161086 h 6857999"/>
              <a:gd name="connsiteX228" fmla="*/ 7693801 w 7896222"/>
              <a:gd name="connsiteY228" fmla="*/ 3183354 h 6857999"/>
              <a:gd name="connsiteX229" fmla="*/ 7693807 w 7896222"/>
              <a:gd name="connsiteY229" fmla="*/ 3183391 h 6857999"/>
              <a:gd name="connsiteX230" fmla="*/ 7693814 w 7896222"/>
              <a:gd name="connsiteY230" fmla="*/ 3183405 h 6857999"/>
              <a:gd name="connsiteX231" fmla="*/ 7702509 w 7896222"/>
              <a:gd name="connsiteY231" fmla="*/ 3217914 h 6857999"/>
              <a:gd name="connsiteX232" fmla="*/ 7702819 w 7896222"/>
              <a:gd name="connsiteY232" fmla="*/ 3228150 h 6857999"/>
              <a:gd name="connsiteX233" fmla="*/ 7702931 w 7896222"/>
              <a:gd name="connsiteY233" fmla="*/ 3226359 h 6857999"/>
              <a:gd name="connsiteX234" fmla="*/ 7703283 w 7896222"/>
              <a:gd name="connsiteY234" fmla="*/ 3220727 h 6857999"/>
              <a:gd name="connsiteX235" fmla="*/ 7703270 w 7896222"/>
              <a:gd name="connsiteY235" fmla="*/ 3220676 h 6857999"/>
              <a:gd name="connsiteX236" fmla="*/ 7702504 w 7896222"/>
              <a:gd name="connsiteY236" fmla="*/ 3217662 h 6857999"/>
              <a:gd name="connsiteX237" fmla="*/ 7702503 w 7896222"/>
              <a:gd name="connsiteY237" fmla="*/ 3217659 h 6857999"/>
              <a:gd name="connsiteX238" fmla="*/ 7707006 w 7896222"/>
              <a:gd name="connsiteY238" fmla="*/ 3222124 h 6857999"/>
              <a:gd name="connsiteX239" fmla="*/ 7707534 w 7896222"/>
              <a:gd name="connsiteY239" fmla="*/ 3222646 h 6857999"/>
              <a:gd name="connsiteX240" fmla="*/ 7714303 w 7896222"/>
              <a:gd name="connsiteY240" fmla="*/ 3229357 h 6857999"/>
              <a:gd name="connsiteX241" fmla="*/ 7740035 w 7896222"/>
              <a:gd name="connsiteY241" fmla="*/ 3393880 h 6857999"/>
              <a:gd name="connsiteX242" fmla="*/ 7757797 w 7896222"/>
              <a:gd name="connsiteY242" fmla="*/ 3492034 h 6857999"/>
              <a:gd name="connsiteX243" fmla="*/ 7770830 w 7896222"/>
              <a:gd name="connsiteY243" fmla="*/ 3644489 h 6857999"/>
              <a:gd name="connsiteX244" fmla="*/ 7763249 w 7896222"/>
              <a:gd name="connsiteY244" fmla="*/ 3723601 h 6857999"/>
              <a:gd name="connsiteX245" fmla="*/ 7741064 w 7896222"/>
              <a:gd name="connsiteY245" fmla="*/ 3800862 h 6857999"/>
              <a:gd name="connsiteX246" fmla="*/ 7760009 w 7896222"/>
              <a:gd name="connsiteY246" fmla="*/ 3705835 h 6857999"/>
              <a:gd name="connsiteX247" fmla="*/ 7760279 w 7896222"/>
              <a:gd name="connsiteY247" fmla="*/ 3702844 h 6857999"/>
              <a:gd name="connsiteX248" fmla="*/ 7763908 w 7896222"/>
              <a:gd name="connsiteY248" fmla="*/ 3613110 h 6857999"/>
              <a:gd name="connsiteX249" fmla="*/ 7763973 w 7896222"/>
              <a:gd name="connsiteY249" fmla="*/ 3610517 h 6857999"/>
              <a:gd name="connsiteX250" fmla="*/ 7763840 w 7896222"/>
              <a:gd name="connsiteY250" fmla="*/ 3612683 h 6857999"/>
              <a:gd name="connsiteX251" fmla="*/ 7763839 w 7896222"/>
              <a:gd name="connsiteY251" fmla="*/ 3612658 h 6857999"/>
              <a:gd name="connsiteX252" fmla="*/ 7732714 w 7896222"/>
              <a:gd name="connsiteY252" fmla="*/ 3414721 h 6857999"/>
              <a:gd name="connsiteX253" fmla="*/ 7724352 w 7896222"/>
              <a:gd name="connsiteY253" fmla="*/ 3378023 h 6857999"/>
              <a:gd name="connsiteX254" fmla="*/ 7724352 w 7896222"/>
              <a:gd name="connsiteY254" fmla="*/ 3378019 h 6857999"/>
              <a:gd name="connsiteX255" fmla="*/ 7690731 w 7896222"/>
              <a:gd name="connsiteY255" fmla="*/ 3211209 h 6857999"/>
              <a:gd name="connsiteX256" fmla="*/ 7689141 w 7896222"/>
              <a:gd name="connsiteY256" fmla="*/ 3199033 h 6857999"/>
              <a:gd name="connsiteX257" fmla="*/ 7691094 w 7896222"/>
              <a:gd name="connsiteY257" fmla="*/ 3284882 h 6857999"/>
              <a:gd name="connsiteX258" fmla="*/ 7696897 w 7896222"/>
              <a:gd name="connsiteY258" fmla="*/ 3313091 h 6857999"/>
              <a:gd name="connsiteX259" fmla="*/ 7696903 w 7896222"/>
              <a:gd name="connsiteY259" fmla="*/ 3313131 h 6857999"/>
              <a:gd name="connsiteX260" fmla="*/ 7703551 w 7896222"/>
              <a:gd name="connsiteY260" fmla="*/ 3345506 h 6857999"/>
              <a:gd name="connsiteX261" fmla="*/ 7737945 w 7896222"/>
              <a:gd name="connsiteY261" fmla="*/ 3539616 h 6857999"/>
              <a:gd name="connsiteX262" fmla="*/ 7729953 w 7896222"/>
              <a:gd name="connsiteY262" fmla="*/ 3750558 h 6857999"/>
              <a:gd name="connsiteX263" fmla="*/ 7703303 w 7896222"/>
              <a:gd name="connsiteY263" fmla="*/ 3821254 h 6857999"/>
              <a:gd name="connsiteX264" fmla="*/ 7706581 w 7896222"/>
              <a:gd name="connsiteY264" fmla="*/ 3965236 h 6857999"/>
              <a:gd name="connsiteX265" fmla="*/ 7706374 w 7896222"/>
              <a:gd name="connsiteY265" fmla="*/ 3965236 h 6857999"/>
              <a:gd name="connsiteX266" fmla="*/ 7703134 w 7896222"/>
              <a:gd name="connsiteY266" fmla="*/ 3821582 h 6857999"/>
              <a:gd name="connsiteX267" fmla="*/ 7691385 w 7896222"/>
              <a:gd name="connsiteY267" fmla="*/ 3843251 h 6857999"/>
              <a:gd name="connsiteX268" fmla="*/ 7678104 w 7896222"/>
              <a:gd name="connsiteY268" fmla="*/ 3864445 h 6857999"/>
              <a:gd name="connsiteX269" fmla="*/ 7675814 w 7896222"/>
              <a:gd name="connsiteY269" fmla="*/ 3867874 h 6857999"/>
              <a:gd name="connsiteX270" fmla="*/ 7664157 w 7896222"/>
              <a:gd name="connsiteY270" fmla="*/ 3884070 h 6857999"/>
              <a:gd name="connsiteX271" fmla="*/ 7631846 w 7896222"/>
              <a:gd name="connsiteY271" fmla="*/ 3917740 h 6857999"/>
              <a:gd name="connsiteX272" fmla="*/ 7594235 w 7896222"/>
              <a:gd name="connsiteY272" fmla="*/ 3959910 h 6857999"/>
              <a:gd name="connsiteX273" fmla="*/ 7578604 w 7896222"/>
              <a:gd name="connsiteY273" fmla="*/ 3970890 h 6857999"/>
              <a:gd name="connsiteX274" fmla="*/ 7482404 w 7896222"/>
              <a:gd name="connsiteY274" fmla="*/ 4055666 h 6857999"/>
              <a:gd name="connsiteX275" fmla="*/ 7434021 w 7896222"/>
              <a:gd name="connsiteY275" fmla="*/ 4160470 h 6857999"/>
              <a:gd name="connsiteX276" fmla="*/ 7422502 w 7896222"/>
              <a:gd name="connsiteY276" fmla="*/ 4270599 h 6857999"/>
              <a:gd name="connsiteX277" fmla="*/ 7446159 w 7896222"/>
              <a:gd name="connsiteY277" fmla="*/ 4472728 h 6857999"/>
              <a:gd name="connsiteX278" fmla="*/ 7446529 w 7896222"/>
              <a:gd name="connsiteY278" fmla="*/ 4474843 h 6857999"/>
              <a:gd name="connsiteX279" fmla="*/ 7456410 w 7896222"/>
              <a:gd name="connsiteY279" fmla="*/ 4525367 h 6857999"/>
              <a:gd name="connsiteX280" fmla="*/ 7468186 w 7896222"/>
              <a:gd name="connsiteY280" fmla="*/ 4574540 h 6857999"/>
              <a:gd name="connsiteX281" fmla="*/ 7473988 w 7896222"/>
              <a:gd name="connsiteY281" fmla="*/ 4597376 h 6857999"/>
              <a:gd name="connsiteX282" fmla="*/ 7474001 w 7896222"/>
              <a:gd name="connsiteY282" fmla="*/ 4597449 h 6857999"/>
              <a:gd name="connsiteX283" fmla="*/ 7474008 w 7896222"/>
              <a:gd name="connsiteY283" fmla="*/ 4597449 h 6857999"/>
              <a:gd name="connsiteX284" fmla="*/ 7491929 w 7896222"/>
              <a:gd name="connsiteY284" fmla="*/ 4669275 h 6857999"/>
              <a:gd name="connsiteX285" fmla="*/ 7517745 w 7896222"/>
              <a:gd name="connsiteY285" fmla="*/ 4851815 h 6857999"/>
              <a:gd name="connsiteX286" fmla="*/ 7518048 w 7896222"/>
              <a:gd name="connsiteY286" fmla="*/ 4865421 h 6857999"/>
              <a:gd name="connsiteX287" fmla="*/ 7515976 w 7896222"/>
              <a:gd name="connsiteY287" fmla="*/ 4883077 h 6857999"/>
              <a:gd name="connsiteX288" fmla="*/ 7512385 w 7896222"/>
              <a:gd name="connsiteY288" fmla="*/ 4899966 h 6857999"/>
              <a:gd name="connsiteX289" fmla="*/ 7488305 w 7896222"/>
              <a:gd name="connsiteY289" fmla="*/ 4956545 h 6857999"/>
              <a:gd name="connsiteX290" fmla="*/ 7440503 w 7896222"/>
              <a:gd name="connsiteY290" fmla="*/ 4991346 h 6857999"/>
              <a:gd name="connsiteX291" fmla="*/ 7380495 w 7896222"/>
              <a:gd name="connsiteY291" fmla="*/ 5012321 h 6857999"/>
              <a:gd name="connsiteX292" fmla="*/ 7371716 w 7896222"/>
              <a:gd name="connsiteY292" fmla="*/ 5014984 h 6857999"/>
              <a:gd name="connsiteX293" fmla="*/ 7369795 w 7896222"/>
              <a:gd name="connsiteY293" fmla="*/ 5015604 h 6857999"/>
              <a:gd name="connsiteX294" fmla="*/ 7291846 w 7896222"/>
              <a:gd name="connsiteY294" fmla="*/ 5045480 h 6857999"/>
              <a:gd name="connsiteX295" fmla="*/ 7285371 w 7896222"/>
              <a:gd name="connsiteY295" fmla="*/ 5049238 h 6857999"/>
              <a:gd name="connsiteX296" fmla="*/ 7285364 w 7896222"/>
              <a:gd name="connsiteY296" fmla="*/ 5049274 h 6857999"/>
              <a:gd name="connsiteX297" fmla="*/ 7271542 w 7896222"/>
              <a:gd name="connsiteY297" fmla="*/ 5057883 h 6857999"/>
              <a:gd name="connsiteX298" fmla="*/ 7253126 w 7896222"/>
              <a:gd name="connsiteY298" fmla="*/ 5071125 h 6857999"/>
              <a:gd name="connsiteX299" fmla="*/ 7241278 w 7896222"/>
              <a:gd name="connsiteY299" fmla="*/ 5080864 h 6857999"/>
              <a:gd name="connsiteX300" fmla="*/ 7235397 w 7896222"/>
              <a:gd name="connsiteY300" fmla="*/ 5086044 h 6857999"/>
              <a:gd name="connsiteX301" fmla="*/ 7218459 w 7896222"/>
              <a:gd name="connsiteY301" fmla="*/ 5102460 h 6857999"/>
              <a:gd name="connsiteX302" fmla="*/ 7164537 w 7896222"/>
              <a:gd name="connsiteY302" fmla="*/ 5184647 h 6857999"/>
              <a:gd name="connsiteX303" fmla="*/ 7146458 w 7896222"/>
              <a:gd name="connsiteY303" fmla="*/ 5378458 h 6857999"/>
              <a:gd name="connsiteX304" fmla="*/ 7199251 w 7896222"/>
              <a:gd name="connsiteY304" fmla="*/ 5551221 h 6857999"/>
              <a:gd name="connsiteX305" fmla="*/ 7279179 w 7896222"/>
              <a:gd name="connsiteY305" fmla="*/ 5704286 h 6857999"/>
              <a:gd name="connsiteX306" fmla="*/ 7372924 w 7896222"/>
              <a:gd name="connsiteY306" fmla="*/ 5844911 h 6857999"/>
              <a:gd name="connsiteX307" fmla="*/ 7399994 w 7896222"/>
              <a:gd name="connsiteY307" fmla="*/ 5879858 h 6857999"/>
              <a:gd name="connsiteX308" fmla="*/ 7400178 w 7896222"/>
              <a:gd name="connsiteY308" fmla="*/ 5880077 h 6857999"/>
              <a:gd name="connsiteX309" fmla="*/ 7402733 w 7896222"/>
              <a:gd name="connsiteY309" fmla="*/ 5882886 h 6857999"/>
              <a:gd name="connsiteX310" fmla="*/ 7402812 w 7896222"/>
              <a:gd name="connsiteY310" fmla="*/ 5882995 h 6857999"/>
              <a:gd name="connsiteX311" fmla="*/ 7402898 w 7896222"/>
              <a:gd name="connsiteY311" fmla="*/ 5883068 h 6857999"/>
              <a:gd name="connsiteX312" fmla="*/ 7431235 w 7896222"/>
              <a:gd name="connsiteY312" fmla="*/ 5912470 h 6857999"/>
              <a:gd name="connsiteX313" fmla="*/ 7497276 w 7896222"/>
              <a:gd name="connsiteY313" fmla="*/ 5966933 h 6857999"/>
              <a:gd name="connsiteX314" fmla="*/ 7546201 w 7896222"/>
              <a:gd name="connsiteY314" fmla="*/ 6001405 h 6857999"/>
              <a:gd name="connsiteX315" fmla="*/ 7639476 w 7896222"/>
              <a:gd name="connsiteY315" fmla="*/ 6071590 h 6857999"/>
              <a:gd name="connsiteX316" fmla="*/ 7654506 w 7896222"/>
              <a:gd name="connsiteY316" fmla="*/ 6085708 h 6857999"/>
              <a:gd name="connsiteX317" fmla="*/ 7668454 w 7896222"/>
              <a:gd name="connsiteY317" fmla="*/ 6100481 h 6857999"/>
              <a:gd name="connsiteX318" fmla="*/ 7676177 w 7896222"/>
              <a:gd name="connsiteY318" fmla="*/ 6109747 h 6857999"/>
              <a:gd name="connsiteX319" fmla="*/ 7681306 w 7896222"/>
              <a:gd name="connsiteY319" fmla="*/ 6115985 h 6857999"/>
              <a:gd name="connsiteX320" fmla="*/ 7687715 w 7896222"/>
              <a:gd name="connsiteY320" fmla="*/ 6124995 h 6857999"/>
              <a:gd name="connsiteX321" fmla="*/ 7691715 w 7896222"/>
              <a:gd name="connsiteY321" fmla="*/ 6130905 h 6857999"/>
              <a:gd name="connsiteX322" fmla="*/ 7709680 w 7896222"/>
              <a:gd name="connsiteY322" fmla="*/ 6195618 h 6857999"/>
              <a:gd name="connsiteX323" fmla="*/ 7698969 w 7896222"/>
              <a:gd name="connsiteY323" fmla="*/ 6276382 h 6857999"/>
              <a:gd name="connsiteX324" fmla="*/ 7684408 w 7896222"/>
              <a:gd name="connsiteY324" fmla="*/ 6384724 h 6857999"/>
              <a:gd name="connsiteX325" fmla="*/ 7741204 w 7896222"/>
              <a:gd name="connsiteY325" fmla="*/ 6591011 h 6857999"/>
              <a:gd name="connsiteX326" fmla="*/ 7740079 w 7896222"/>
              <a:gd name="connsiteY326" fmla="*/ 6589333 h 6857999"/>
              <a:gd name="connsiteX327" fmla="*/ 7740076 w 7896222"/>
              <a:gd name="connsiteY327" fmla="*/ 6589333 h 6857999"/>
              <a:gd name="connsiteX328" fmla="*/ 7741683 w 7896222"/>
              <a:gd name="connsiteY328" fmla="*/ 6592288 h 6857999"/>
              <a:gd name="connsiteX329" fmla="*/ 7767355 w 7896222"/>
              <a:gd name="connsiteY329" fmla="*/ 6635077 h 6857999"/>
              <a:gd name="connsiteX330" fmla="*/ 7767349 w 7896222"/>
              <a:gd name="connsiteY330" fmla="*/ 6634676 h 6857999"/>
              <a:gd name="connsiteX331" fmla="*/ 7779932 w 7896222"/>
              <a:gd name="connsiteY331" fmla="*/ 6652331 h 6857999"/>
              <a:gd name="connsiteX332" fmla="*/ 7786694 w 7896222"/>
              <a:gd name="connsiteY332" fmla="*/ 6661597 h 6857999"/>
              <a:gd name="connsiteX333" fmla="*/ 7803003 w 7896222"/>
              <a:gd name="connsiteY333" fmla="*/ 6682864 h 6857999"/>
              <a:gd name="connsiteX334" fmla="*/ 7820010 w 7896222"/>
              <a:gd name="connsiteY334" fmla="*/ 6704423 h 6857999"/>
              <a:gd name="connsiteX335" fmla="*/ 7867267 w 7896222"/>
              <a:gd name="connsiteY335" fmla="*/ 6761877 h 6857999"/>
              <a:gd name="connsiteX336" fmla="*/ 7889967 w 7896222"/>
              <a:gd name="connsiteY336" fmla="*/ 6789200 h 6857999"/>
              <a:gd name="connsiteX337" fmla="*/ 7888305 w 7896222"/>
              <a:gd name="connsiteY337" fmla="*/ 6787449 h 6857999"/>
              <a:gd name="connsiteX338" fmla="*/ 7896222 w 7896222"/>
              <a:gd name="connsiteY338" fmla="*/ 6797324 h 6857999"/>
              <a:gd name="connsiteX339" fmla="*/ 7896222 w 7896222"/>
              <a:gd name="connsiteY339" fmla="*/ 6857999 h 6857999"/>
              <a:gd name="connsiteX340" fmla="*/ 0 w 7896222"/>
              <a:gd name="connsiteY34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896222" h="6857999">
                <a:moveTo>
                  <a:pt x="7888293" y="6787449"/>
                </a:moveTo>
                <a:lnTo>
                  <a:pt x="7888327" y="6787486"/>
                </a:lnTo>
                <a:lnTo>
                  <a:pt x="7888303" y="6787449"/>
                </a:lnTo>
                <a:close/>
                <a:moveTo>
                  <a:pt x="7506597" y="5979628"/>
                </a:moveTo>
                <a:lnTo>
                  <a:pt x="7508829" y="5982510"/>
                </a:lnTo>
                <a:lnTo>
                  <a:pt x="7515667" y="5986231"/>
                </a:lnTo>
                <a:close/>
                <a:moveTo>
                  <a:pt x="7750225" y="5909552"/>
                </a:moveTo>
                <a:lnTo>
                  <a:pt x="7750841" y="5909552"/>
                </a:lnTo>
                <a:lnTo>
                  <a:pt x="7767349" y="6634676"/>
                </a:lnTo>
                <a:cubicBezTo>
                  <a:pt x="7767083" y="6634275"/>
                  <a:pt x="7766817" y="6633873"/>
                  <a:pt x="7766553" y="6633472"/>
                </a:cubicBezTo>
                <a:lnTo>
                  <a:pt x="7766552" y="6633472"/>
                </a:lnTo>
                <a:close/>
                <a:moveTo>
                  <a:pt x="7369273" y="5044135"/>
                </a:moveTo>
                <a:cubicBezTo>
                  <a:pt x="7378516" y="5042699"/>
                  <a:pt x="7384439" y="5043091"/>
                  <a:pt x="7385907" y="5045480"/>
                </a:cubicBezTo>
                <a:cubicBezTo>
                  <a:pt x="7370079" y="5049857"/>
                  <a:pt x="7353003" y="5055184"/>
                  <a:pt x="7336309" y="5061494"/>
                </a:cubicBezTo>
                <a:cubicBezTo>
                  <a:pt x="7319622" y="5067878"/>
                  <a:pt x="7303497" y="5075903"/>
                  <a:pt x="7289648" y="5084294"/>
                </a:cubicBezTo>
                <a:cubicBezTo>
                  <a:pt x="7283213" y="5088379"/>
                  <a:pt x="7277245" y="5092355"/>
                  <a:pt x="7271793" y="5096003"/>
                </a:cubicBezTo>
                <a:lnTo>
                  <a:pt x="7271787" y="5096003"/>
                </a:lnTo>
                <a:cubicBezTo>
                  <a:pt x="7254592" y="5107457"/>
                  <a:pt x="7242591" y="5115483"/>
                  <a:pt x="7237647" y="5111944"/>
                </a:cubicBezTo>
                <a:lnTo>
                  <a:pt x="7247766" y="5103591"/>
                </a:lnTo>
                <a:cubicBezTo>
                  <a:pt x="7251958" y="5100125"/>
                  <a:pt x="7256182" y="5096623"/>
                  <a:pt x="7260414" y="5093121"/>
                </a:cubicBezTo>
                <a:cubicBezTo>
                  <a:pt x="7268427" y="5087613"/>
                  <a:pt x="7276453" y="5082068"/>
                  <a:pt x="7284335" y="5076670"/>
                </a:cubicBezTo>
                <a:cubicBezTo>
                  <a:pt x="7301054" y="5066236"/>
                  <a:pt x="7318051" y="5058831"/>
                  <a:pt x="7332718" y="5053761"/>
                </a:cubicBezTo>
                <a:cubicBezTo>
                  <a:pt x="7347468" y="5048836"/>
                  <a:pt x="7360031" y="5045571"/>
                  <a:pt x="7369273" y="5044135"/>
                </a:cubicBezTo>
                <a:close/>
                <a:moveTo>
                  <a:pt x="7539745" y="4746318"/>
                </a:moveTo>
                <a:lnTo>
                  <a:pt x="7539897" y="4748252"/>
                </a:lnTo>
                <a:lnTo>
                  <a:pt x="7539882" y="4748184"/>
                </a:lnTo>
                <a:close/>
                <a:moveTo>
                  <a:pt x="7455239" y="4368203"/>
                </a:moveTo>
                <a:cubicBezTo>
                  <a:pt x="7457840" y="4372302"/>
                  <a:pt x="7461910" y="4394709"/>
                  <a:pt x="7467256" y="4424175"/>
                </a:cubicBezTo>
                <a:lnTo>
                  <a:pt x="7467262" y="4424211"/>
                </a:lnTo>
                <a:cubicBezTo>
                  <a:pt x="7468661" y="4431908"/>
                  <a:pt x="7470153" y="4440116"/>
                  <a:pt x="7471724" y="4448615"/>
                </a:cubicBezTo>
                <a:cubicBezTo>
                  <a:pt x="7472206" y="4451278"/>
                  <a:pt x="7472681" y="4453941"/>
                  <a:pt x="7473163" y="4456604"/>
                </a:cubicBezTo>
                <a:cubicBezTo>
                  <a:pt x="7477196" y="4479184"/>
                  <a:pt x="7481322" y="4502275"/>
                  <a:pt x="7486853" y="4524819"/>
                </a:cubicBezTo>
                <a:cubicBezTo>
                  <a:pt x="7491659" y="4545466"/>
                  <a:pt x="7496959" y="4565785"/>
                  <a:pt x="7502259" y="4586031"/>
                </a:cubicBezTo>
                <a:cubicBezTo>
                  <a:pt x="7503441" y="4590554"/>
                  <a:pt x="7504622" y="4595077"/>
                  <a:pt x="7505797" y="4599564"/>
                </a:cubicBezTo>
                <a:lnTo>
                  <a:pt x="7539882" y="4748184"/>
                </a:lnTo>
                <a:lnTo>
                  <a:pt x="7546300" y="4836056"/>
                </a:lnTo>
                <a:cubicBezTo>
                  <a:pt x="7546511" y="4866588"/>
                  <a:pt x="7542544" y="4898252"/>
                  <a:pt x="7531851" y="4928529"/>
                </a:cubicBezTo>
                <a:cubicBezTo>
                  <a:pt x="7532181" y="4924772"/>
                  <a:pt x="7532801" y="4920504"/>
                  <a:pt x="7533679" y="4915835"/>
                </a:cubicBezTo>
                <a:cubicBezTo>
                  <a:pt x="7534174" y="4913281"/>
                  <a:pt x="7534399" y="4910399"/>
                  <a:pt x="7534643" y="4907408"/>
                </a:cubicBezTo>
                <a:cubicBezTo>
                  <a:pt x="7534834" y="4905037"/>
                  <a:pt x="7535032" y="4902556"/>
                  <a:pt x="7535375" y="4900076"/>
                </a:cubicBezTo>
                <a:cubicBezTo>
                  <a:pt x="7536781" y="4891540"/>
                  <a:pt x="7537303" y="4881764"/>
                  <a:pt x="7537851" y="4871440"/>
                </a:cubicBezTo>
                <a:cubicBezTo>
                  <a:pt x="7538022" y="4868267"/>
                  <a:pt x="7538194" y="4865057"/>
                  <a:pt x="7538392" y="4861810"/>
                </a:cubicBezTo>
                <a:cubicBezTo>
                  <a:pt x="7538821" y="4833721"/>
                  <a:pt x="7537666" y="4801948"/>
                  <a:pt x="7533382" y="4773787"/>
                </a:cubicBezTo>
                <a:cubicBezTo>
                  <a:pt x="7526484" y="4721585"/>
                  <a:pt x="7514524" y="4669092"/>
                  <a:pt x="7501580" y="4616673"/>
                </a:cubicBezTo>
                <a:cubicBezTo>
                  <a:pt x="7496959" y="4598470"/>
                  <a:pt x="7492338" y="4580303"/>
                  <a:pt x="7487725" y="4562137"/>
                </a:cubicBezTo>
                <a:lnTo>
                  <a:pt x="7481487" y="4537623"/>
                </a:lnTo>
                <a:cubicBezTo>
                  <a:pt x="7475718" y="4515116"/>
                  <a:pt x="7470582" y="4491478"/>
                  <a:pt x="7465704" y="4469043"/>
                </a:cubicBezTo>
                <a:cubicBezTo>
                  <a:pt x="7464846" y="4465067"/>
                  <a:pt x="7463995" y="4461164"/>
                  <a:pt x="7463150" y="4457297"/>
                </a:cubicBezTo>
                <a:cubicBezTo>
                  <a:pt x="7459216" y="4440955"/>
                  <a:pt x="7451631" y="4376898"/>
                  <a:pt x="7453136" y="4370624"/>
                </a:cubicBezTo>
                <a:cubicBezTo>
                  <a:pt x="7453669" y="4367505"/>
                  <a:pt x="7454373" y="4366837"/>
                  <a:pt x="7455239" y="4368203"/>
                </a:cubicBezTo>
                <a:close/>
                <a:moveTo>
                  <a:pt x="7682309" y="3906213"/>
                </a:moveTo>
                <a:lnTo>
                  <a:pt x="7682157" y="3906432"/>
                </a:lnTo>
                <a:cubicBezTo>
                  <a:pt x="7677319" y="3913217"/>
                  <a:pt x="7672434" y="3920111"/>
                  <a:pt x="7666870" y="3926495"/>
                </a:cubicBezTo>
                <a:cubicBezTo>
                  <a:pt x="7661761" y="3929960"/>
                  <a:pt x="7656480" y="3933171"/>
                  <a:pt x="7651087" y="3936235"/>
                </a:cubicBezTo>
                <a:cubicBezTo>
                  <a:pt x="7658652" y="3928793"/>
                  <a:pt x="7665846" y="3921096"/>
                  <a:pt x="7672401" y="3913034"/>
                </a:cubicBezTo>
                <a:cubicBezTo>
                  <a:pt x="7673517" y="3912232"/>
                  <a:pt x="7674672" y="3911502"/>
                  <a:pt x="7675827" y="3910737"/>
                </a:cubicBezTo>
                <a:lnTo>
                  <a:pt x="7675840" y="3910737"/>
                </a:lnTo>
                <a:cubicBezTo>
                  <a:pt x="7678045" y="3909277"/>
                  <a:pt x="7680276" y="3907818"/>
                  <a:pt x="7682309" y="3906213"/>
                </a:cubicBezTo>
                <a:close/>
                <a:moveTo>
                  <a:pt x="7683439" y="2988749"/>
                </a:moveTo>
                <a:cubicBezTo>
                  <a:pt x="7680864" y="3010640"/>
                  <a:pt x="7680066" y="3032666"/>
                  <a:pt x="7679782" y="3054626"/>
                </a:cubicBezTo>
                <a:cubicBezTo>
                  <a:pt x="7679439" y="3051131"/>
                  <a:pt x="7679056" y="3047637"/>
                  <a:pt x="7678673" y="3044135"/>
                </a:cubicBezTo>
                <a:lnTo>
                  <a:pt x="7678673" y="3044106"/>
                </a:lnTo>
                <a:cubicBezTo>
                  <a:pt x="7677696" y="3035135"/>
                  <a:pt x="7676713" y="3026125"/>
                  <a:pt x="7676389" y="3017013"/>
                </a:cubicBezTo>
                <a:lnTo>
                  <a:pt x="7676759" y="3015426"/>
                </a:lnTo>
                <a:lnTo>
                  <a:pt x="7677241" y="3013332"/>
                </a:lnTo>
                <a:lnTo>
                  <a:pt x="7677241" y="3013321"/>
                </a:lnTo>
                <a:cubicBezTo>
                  <a:pt x="7679135" y="3005051"/>
                  <a:pt x="7681016" y="2996855"/>
                  <a:pt x="7683439" y="2988749"/>
                </a:cubicBezTo>
                <a:close/>
                <a:moveTo>
                  <a:pt x="7737647" y="2635844"/>
                </a:moveTo>
                <a:cubicBezTo>
                  <a:pt x="7733449" y="2690562"/>
                  <a:pt x="7722228" y="2732782"/>
                  <a:pt x="7702006" y="2806010"/>
                </a:cubicBezTo>
                <a:cubicBezTo>
                  <a:pt x="7728926" y="2745611"/>
                  <a:pt x="7739252" y="2700302"/>
                  <a:pt x="7741348" y="2657545"/>
                </a:cubicBezTo>
                <a:cubicBezTo>
                  <a:pt x="7741755" y="2650048"/>
                  <a:pt x="7740889" y="2647363"/>
                  <a:pt x="7739712" y="2643705"/>
                </a:cubicBezTo>
                <a:cubicBezTo>
                  <a:pt x="7739065" y="2641695"/>
                  <a:pt x="7738324" y="2639393"/>
                  <a:pt x="7737647" y="2635844"/>
                </a:cubicBezTo>
                <a:close/>
                <a:moveTo>
                  <a:pt x="7710097" y="2386490"/>
                </a:moveTo>
                <a:lnTo>
                  <a:pt x="7710323" y="2390900"/>
                </a:lnTo>
                <a:lnTo>
                  <a:pt x="7713282" y="2397580"/>
                </a:lnTo>
                <a:close/>
                <a:moveTo>
                  <a:pt x="7476932" y="1799563"/>
                </a:moveTo>
                <a:cubicBezTo>
                  <a:pt x="7479269" y="1801879"/>
                  <a:pt x="7485942" y="1814060"/>
                  <a:pt x="7492259" y="1825594"/>
                </a:cubicBezTo>
                <a:lnTo>
                  <a:pt x="7492266" y="1825609"/>
                </a:lnTo>
                <a:cubicBezTo>
                  <a:pt x="7493916" y="1828622"/>
                  <a:pt x="7495540" y="1831588"/>
                  <a:pt x="7497058" y="1834324"/>
                </a:cubicBezTo>
                <a:lnTo>
                  <a:pt x="7498444" y="1837245"/>
                </a:lnTo>
                <a:lnTo>
                  <a:pt x="7501679" y="1844078"/>
                </a:lnTo>
                <a:cubicBezTo>
                  <a:pt x="7503547" y="1848164"/>
                  <a:pt x="7505151" y="1852052"/>
                  <a:pt x="7505151" y="1852052"/>
                </a:cubicBezTo>
                <a:cubicBezTo>
                  <a:pt x="7504920" y="1852413"/>
                  <a:pt x="7504768" y="1852953"/>
                  <a:pt x="7504603" y="1853497"/>
                </a:cubicBezTo>
                <a:cubicBezTo>
                  <a:pt x="7504042" y="1855416"/>
                  <a:pt x="7503461" y="1857411"/>
                  <a:pt x="7499745" y="1852052"/>
                </a:cubicBezTo>
                <a:cubicBezTo>
                  <a:pt x="7495388" y="1845986"/>
                  <a:pt x="7488715" y="1833572"/>
                  <a:pt x="7482252" y="1821563"/>
                </a:cubicBezTo>
                <a:cubicBezTo>
                  <a:pt x="7480464" y="1818233"/>
                  <a:pt x="7478688" y="1814935"/>
                  <a:pt x="7476985" y="1811809"/>
                </a:cubicBezTo>
                <a:cubicBezTo>
                  <a:pt x="7476827" y="1810434"/>
                  <a:pt x="7476549" y="1808788"/>
                  <a:pt x="7476272" y="1807140"/>
                </a:cubicBezTo>
                <a:lnTo>
                  <a:pt x="7476272" y="1807121"/>
                </a:lnTo>
                <a:cubicBezTo>
                  <a:pt x="7475447" y="1802204"/>
                  <a:pt x="7474622" y="1797283"/>
                  <a:pt x="7476932" y="1799563"/>
                </a:cubicBezTo>
                <a:close/>
                <a:moveTo>
                  <a:pt x="7431701" y="1287184"/>
                </a:moveTo>
                <a:lnTo>
                  <a:pt x="7419024" y="1324781"/>
                </a:lnTo>
                <a:cubicBezTo>
                  <a:pt x="7414740" y="1338282"/>
                  <a:pt x="7411043" y="1352159"/>
                  <a:pt x="7408033" y="1366480"/>
                </a:cubicBezTo>
                <a:cubicBezTo>
                  <a:pt x="7402852" y="1389706"/>
                  <a:pt x="7399465" y="1411736"/>
                  <a:pt x="7396621" y="1434644"/>
                </a:cubicBezTo>
                <a:cubicBezTo>
                  <a:pt x="7391201" y="1481644"/>
                  <a:pt x="7391505" y="1533878"/>
                  <a:pt x="7407261" y="1607433"/>
                </a:cubicBezTo>
                <a:cubicBezTo>
                  <a:pt x="7381241" y="1504206"/>
                  <a:pt x="7382785" y="1443746"/>
                  <a:pt x="7388653" y="1391293"/>
                </a:cubicBezTo>
                <a:lnTo>
                  <a:pt x="7390785" y="1383126"/>
                </a:lnTo>
                <a:lnTo>
                  <a:pt x="7392951" y="1374845"/>
                </a:lnTo>
                <a:cubicBezTo>
                  <a:pt x="7393914" y="1371401"/>
                  <a:pt x="7395188" y="1368104"/>
                  <a:pt x="7396442" y="1364872"/>
                </a:cubicBezTo>
                <a:cubicBezTo>
                  <a:pt x="7397109" y="1363135"/>
                  <a:pt x="7397776" y="1361421"/>
                  <a:pt x="7398376" y="1359714"/>
                </a:cubicBezTo>
                <a:lnTo>
                  <a:pt x="7401584" y="1351261"/>
                </a:lnTo>
                <a:lnTo>
                  <a:pt x="7402007" y="1350145"/>
                </a:lnTo>
                <a:lnTo>
                  <a:pt x="7402046" y="1350039"/>
                </a:lnTo>
                <a:lnTo>
                  <a:pt x="7405327" y="1341401"/>
                </a:lnTo>
                <a:lnTo>
                  <a:pt x="7408891" y="1332023"/>
                </a:lnTo>
                <a:cubicBezTo>
                  <a:pt x="7411380" y="1326357"/>
                  <a:pt x="7414113" y="1320973"/>
                  <a:pt x="7416786" y="1315702"/>
                </a:cubicBezTo>
                <a:cubicBezTo>
                  <a:pt x="7418172" y="1312970"/>
                  <a:pt x="7419545" y="1310270"/>
                  <a:pt x="7420852" y="1307578"/>
                </a:cubicBezTo>
                <a:cubicBezTo>
                  <a:pt x="7422159" y="1305101"/>
                  <a:pt x="7423387" y="1302610"/>
                  <a:pt x="7424601" y="1300136"/>
                </a:cubicBezTo>
                <a:close/>
                <a:moveTo>
                  <a:pt x="7433011" y="1284794"/>
                </a:moveTo>
                <a:lnTo>
                  <a:pt x="7431701" y="1287184"/>
                </a:lnTo>
                <a:lnTo>
                  <a:pt x="7431743" y="1287059"/>
                </a:lnTo>
                <a:close/>
                <a:moveTo>
                  <a:pt x="7489132" y="1151531"/>
                </a:moveTo>
                <a:lnTo>
                  <a:pt x="7488287" y="1152432"/>
                </a:lnTo>
                <a:lnTo>
                  <a:pt x="7487686" y="1153351"/>
                </a:lnTo>
                <a:close/>
                <a:moveTo>
                  <a:pt x="7511085" y="1118279"/>
                </a:moveTo>
                <a:cubicBezTo>
                  <a:pt x="7509566" y="1123696"/>
                  <a:pt x="7508055" y="1129132"/>
                  <a:pt x="7506424" y="1134964"/>
                </a:cubicBezTo>
                <a:lnTo>
                  <a:pt x="7503368" y="1145901"/>
                </a:lnTo>
                <a:cubicBezTo>
                  <a:pt x="7495632" y="1157187"/>
                  <a:pt x="7488721" y="1167369"/>
                  <a:pt x="7482629" y="1176350"/>
                </a:cubicBezTo>
                <a:cubicBezTo>
                  <a:pt x="7453051" y="1219927"/>
                  <a:pt x="7442760" y="1235091"/>
                  <a:pt x="7451143" y="1209917"/>
                </a:cubicBezTo>
                <a:cubicBezTo>
                  <a:pt x="7462239" y="1180946"/>
                  <a:pt x="7477447" y="1164027"/>
                  <a:pt x="7488286" y="1152430"/>
                </a:cubicBezTo>
                <a:cubicBezTo>
                  <a:pt x="7495830" y="1140881"/>
                  <a:pt x="7503441" y="1129544"/>
                  <a:pt x="7511085" y="1118279"/>
                </a:cubicBezTo>
                <a:close/>
                <a:moveTo>
                  <a:pt x="7607444" y="938126"/>
                </a:moveTo>
                <a:lnTo>
                  <a:pt x="7603932" y="943840"/>
                </a:lnTo>
                <a:lnTo>
                  <a:pt x="7602243" y="952124"/>
                </a:lnTo>
                <a:close/>
                <a:moveTo>
                  <a:pt x="7604090" y="678759"/>
                </a:moveTo>
                <a:lnTo>
                  <a:pt x="7612678" y="724733"/>
                </a:lnTo>
                <a:cubicBezTo>
                  <a:pt x="7612777" y="723558"/>
                  <a:pt x="7612955" y="722676"/>
                  <a:pt x="7613140" y="721797"/>
                </a:cubicBezTo>
                <a:cubicBezTo>
                  <a:pt x="7613556" y="719765"/>
                  <a:pt x="7613978" y="717726"/>
                  <a:pt x="7613364" y="712035"/>
                </a:cubicBezTo>
                <a:cubicBezTo>
                  <a:pt x="7612909" y="707716"/>
                  <a:pt x="7611239" y="699143"/>
                  <a:pt x="7609628" y="690874"/>
                </a:cubicBezTo>
                <a:lnTo>
                  <a:pt x="7609622" y="690870"/>
                </a:lnTo>
                <a:cubicBezTo>
                  <a:pt x="7608856" y="686919"/>
                  <a:pt x="7608097" y="683034"/>
                  <a:pt x="7607496" y="679718"/>
                </a:cubicBezTo>
                <a:close/>
                <a:moveTo>
                  <a:pt x="0" y="0"/>
                </a:moveTo>
                <a:lnTo>
                  <a:pt x="7895068" y="0"/>
                </a:lnTo>
                <a:lnTo>
                  <a:pt x="7865353" y="32881"/>
                </a:lnTo>
                <a:cubicBezTo>
                  <a:pt x="7856098" y="42041"/>
                  <a:pt x="7847582" y="49614"/>
                  <a:pt x="7840075" y="56241"/>
                </a:cubicBezTo>
                <a:cubicBezTo>
                  <a:pt x="7830160" y="64911"/>
                  <a:pt x="7821826" y="71828"/>
                  <a:pt x="7814881" y="77591"/>
                </a:cubicBezTo>
                <a:lnTo>
                  <a:pt x="7814875" y="77597"/>
                </a:lnTo>
                <a:cubicBezTo>
                  <a:pt x="7811273" y="80586"/>
                  <a:pt x="7808044" y="83267"/>
                  <a:pt x="7805162" y="85720"/>
                </a:cubicBezTo>
                <a:cubicBezTo>
                  <a:pt x="7788064" y="100050"/>
                  <a:pt x="7782282" y="106074"/>
                  <a:pt x="7774103" y="115576"/>
                </a:cubicBezTo>
                <a:cubicBezTo>
                  <a:pt x="7769420" y="121013"/>
                  <a:pt x="7767087" y="125682"/>
                  <a:pt x="7771649" y="122510"/>
                </a:cubicBezTo>
                <a:lnTo>
                  <a:pt x="7771648" y="122511"/>
                </a:lnTo>
                <a:cubicBezTo>
                  <a:pt x="7789423" y="110032"/>
                  <a:pt x="7808783" y="95635"/>
                  <a:pt x="7830006" y="76505"/>
                </a:cubicBezTo>
                <a:cubicBezTo>
                  <a:pt x="7840551" y="66948"/>
                  <a:pt x="7851657" y="56163"/>
                  <a:pt x="7862707" y="43597"/>
                </a:cubicBezTo>
                <a:lnTo>
                  <a:pt x="7895068" y="0"/>
                </a:lnTo>
                <a:lnTo>
                  <a:pt x="7896222" y="0"/>
                </a:lnTo>
                <a:lnTo>
                  <a:pt x="7896222" y="28832"/>
                </a:lnTo>
                <a:lnTo>
                  <a:pt x="7854939" y="74367"/>
                </a:lnTo>
                <a:cubicBezTo>
                  <a:pt x="7839488" y="89425"/>
                  <a:pt x="7823327" y="103773"/>
                  <a:pt x="7807104" y="118175"/>
                </a:cubicBezTo>
                <a:cubicBezTo>
                  <a:pt x="7769963" y="151149"/>
                  <a:pt x="7732500" y="184408"/>
                  <a:pt x="7702500" y="227121"/>
                </a:cubicBezTo>
                <a:cubicBezTo>
                  <a:pt x="7577614" y="404638"/>
                  <a:pt x="7598433" y="523508"/>
                  <a:pt x="7633212" y="722124"/>
                </a:cubicBezTo>
                <a:cubicBezTo>
                  <a:pt x="7635126" y="733056"/>
                  <a:pt x="7637087" y="744230"/>
                  <a:pt x="7639061" y="755670"/>
                </a:cubicBezTo>
                <a:cubicBezTo>
                  <a:pt x="7652216" y="831699"/>
                  <a:pt x="7642698" y="895427"/>
                  <a:pt x="7621304" y="953140"/>
                </a:cubicBezTo>
                <a:lnTo>
                  <a:pt x="7616961" y="959141"/>
                </a:lnTo>
                <a:lnTo>
                  <a:pt x="7610314" y="968322"/>
                </a:lnTo>
                <a:cubicBezTo>
                  <a:pt x="7604268" y="975067"/>
                  <a:pt x="7597759" y="985369"/>
                  <a:pt x="7589515" y="998414"/>
                </a:cubicBezTo>
                <a:cubicBezTo>
                  <a:pt x="7584848" y="1005797"/>
                  <a:pt x="7579634" y="1014056"/>
                  <a:pt x="7573627" y="1023044"/>
                </a:cubicBezTo>
                <a:cubicBezTo>
                  <a:pt x="7563092" y="1039755"/>
                  <a:pt x="7550221" y="1059038"/>
                  <a:pt x="7535442" y="1081180"/>
                </a:cubicBezTo>
                <a:lnTo>
                  <a:pt x="7535422" y="1081206"/>
                </a:lnTo>
                <a:cubicBezTo>
                  <a:pt x="7528696" y="1091281"/>
                  <a:pt x="7521573" y="1101951"/>
                  <a:pt x="7514101" y="1113238"/>
                </a:cubicBezTo>
                <a:lnTo>
                  <a:pt x="7538082" y="1059596"/>
                </a:lnTo>
                <a:cubicBezTo>
                  <a:pt x="7532280" y="1066954"/>
                  <a:pt x="7526748" y="1073939"/>
                  <a:pt x="7521468" y="1080608"/>
                </a:cubicBezTo>
                <a:cubicBezTo>
                  <a:pt x="7478087" y="1135417"/>
                  <a:pt x="7451744" y="1168700"/>
                  <a:pt x="7429638" y="1209217"/>
                </a:cubicBezTo>
                <a:cubicBezTo>
                  <a:pt x="7417149" y="1231808"/>
                  <a:pt x="7405631" y="1256829"/>
                  <a:pt x="7395017" y="1290214"/>
                </a:cubicBezTo>
                <a:lnTo>
                  <a:pt x="7391479" y="1302234"/>
                </a:lnTo>
                <a:lnTo>
                  <a:pt x="7387175" y="1316880"/>
                </a:lnTo>
                <a:cubicBezTo>
                  <a:pt x="7385399" y="1323158"/>
                  <a:pt x="7384191" y="1329951"/>
                  <a:pt x="7382937" y="1336991"/>
                </a:cubicBezTo>
                <a:lnTo>
                  <a:pt x="7382937" y="1337002"/>
                </a:lnTo>
                <a:cubicBezTo>
                  <a:pt x="7382310" y="1340497"/>
                  <a:pt x="7381676" y="1344053"/>
                  <a:pt x="7380957" y="1347639"/>
                </a:cubicBezTo>
                <a:cubicBezTo>
                  <a:pt x="7376759" y="1366010"/>
                  <a:pt x="7375531" y="1386795"/>
                  <a:pt x="7374178" y="1409635"/>
                </a:cubicBezTo>
                <a:cubicBezTo>
                  <a:pt x="7373940" y="1413636"/>
                  <a:pt x="7373696" y="1417700"/>
                  <a:pt x="7373439" y="1421822"/>
                </a:cubicBezTo>
                <a:cubicBezTo>
                  <a:pt x="7373597" y="1427203"/>
                  <a:pt x="7373709" y="1432795"/>
                  <a:pt x="7373822" y="1438551"/>
                </a:cubicBezTo>
                <a:cubicBezTo>
                  <a:pt x="7374026" y="1448922"/>
                  <a:pt x="7374244" y="1459833"/>
                  <a:pt x="7374785" y="1471021"/>
                </a:cubicBezTo>
                <a:cubicBezTo>
                  <a:pt x="7375571" y="1477445"/>
                  <a:pt x="7376211" y="1484000"/>
                  <a:pt x="7376864" y="1490617"/>
                </a:cubicBezTo>
                <a:cubicBezTo>
                  <a:pt x="7377960" y="1501791"/>
                  <a:pt x="7379069" y="1513139"/>
                  <a:pt x="7380924" y="1524313"/>
                </a:cubicBezTo>
                <a:cubicBezTo>
                  <a:pt x="7386581" y="1560004"/>
                  <a:pt x="7394515" y="1594812"/>
                  <a:pt x="7401472" y="1623199"/>
                </a:cubicBezTo>
                <a:cubicBezTo>
                  <a:pt x="7404568" y="1634727"/>
                  <a:pt x="7407446" y="1645422"/>
                  <a:pt x="7410146" y="1655454"/>
                </a:cubicBezTo>
                <a:cubicBezTo>
                  <a:pt x="7412198" y="1662629"/>
                  <a:pt x="7414568" y="1669265"/>
                  <a:pt x="7416839" y="1675627"/>
                </a:cubicBezTo>
                <a:cubicBezTo>
                  <a:pt x="7417730" y="1678111"/>
                  <a:pt x="7418601" y="1680551"/>
                  <a:pt x="7419433" y="1682966"/>
                </a:cubicBezTo>
                <a:lnTo>
                  <a:pt x="7424119" y="1695646"/>
                </a:lnTo>
                <a:lnTo>
                  <a:pt x="7424166" y="1695774"/>
                </a:lnTo>
                <a:lnTo>
                  <a:pt x="7428397" y="1707221"/>
                </a:lnTo>
                <a:lnTo>
                  <a:pt x="7432951" y="1717712"/>
                </a:lnTo>
                <a:lnTo>
                  <a:pt x="7437796" y="1728860"/>
                </a:lnTo>
                <a:cubicBezTo>
                  <a:pt x="7443856" y="1742864"/>
                  <a:pt x="7449876" y="1756029"/>
                  <a:pt x="7456536" y="1769472"/>
                </a:cubicBezTo>
                <a:cubicBezTo>
                  <a:pt x="7462642" y="1782374"/>
                  <a:pt x="7468972" y="1795755"/>
                  <a:pt x="7476008" y="1810645"/>
                </a:cubicBezTo>
                <a:cubicBezTo>
                  <a:pt x="7476576" y="1814625"/>
                  <a:pt x="7478912" y="1822271"/>
                  <a:pt x="7481223" y="1829833"/>
                </a:cubicBezTo>
                <a:cubicBezTo>
                  <a:pt x="7487269" y="1849648"/>
                  <a:pt x="7493144" y="1868895"/>
                  <a:pt x="7466622" y="1820082"/>
                </a:cubicBezTo>
                <a:cubicBezTo>
                  <a:pt x="7456978" y="1802547"/>
                  <a:pt x="7450014" y="1790626"/>
                  <a:pt x="7447123" y="1789156"/>
                </a:cubicBezTo>
                <a:cubicBezTo>
                  <a:pt x="7444377" y="1787561"/>
                  <a:pt x="7445295" y="1796827"/>
                  <a:pt x="7453862" y="1819801"/>
                </a:cubicBezTo>
                <a:cubicBezTo>
                  <a:pt x="7464430" y="1851662"/>
                  <a:pt x="7508194" y="1940951"/>
                  <a:pt x="7554029" y="2028368"/>
                </a:cubicBezTo>
                <a:cubicBezTo>
                  <a:pt x="7585442" y="2088854"/>
                  <a:pt x="7615918" y="2151885"/>
                  <a:pt x="7637536" y="2196594"/>
                </a:cubicBezTo>
                <a:lnTo>
                  <a:pt x="7637562" y="2196645"/>
                </a:lnTo>
                <a:cubicBezTo>
                  <a:pt x="7646942" y="2216044"/>
                  <a:pt x="7654652" y="2231989"/>
                  <a:pt x="7660044" y="2242776"/>
                </a:cubicBezTo>
                <a:cubicBezTo>
                  <a:pt x="7660982" y="2244615"/>
                  <a:pt x="7661061" y="2243640"/>
                  <a:pt x="7661147" y="2242615"/>
                </a:cubicBezTo>
                <a:cubicBezTo>
                  <a:pt x="7661193" y="2242116"/>
                  <a:pt x="7661233" y="2241601"/>
                  <a:pt x="7661378" y="2241393"/>
                </a:cubicBezTo>
                <a:cubicBezTo>
                  <a:pt x="7645034" y="2200938"/>
                  <a:pt x="7627225" y="2160655"/>
                  <a:pt x="7608149" y="2118752"/>
                </a:cubicBezTo>
                <a:cubicBezTo>
                  <a:pt x="7589159" y="2076819"/>
                  <a:pt x="7568762" y="2034723"/>
                  <a:pt x="7545785" y="1988800"/>
                </a:cubicBezTo>
                <a:cubicBezTo>
                  <a:pt x="7556326" y="1998055"/>
                  <a:pt x="7563468" y="2004325"/>
                  <a:pt x="7570604" y="2010596"/>
                </a:cubicBezTo>
                <a:lnTo>
                  <a:pt x="7569317" y="2008488"/>
                </a:lnTo>
                <a:cubicBezTo>
                  <a:pt x="7584083" y="2031327"/>
                  <a:pt x="7598763" y="2054159"/>
                  <a:pt x="7615819" y="2081887"/>
                </a:cubicBezTo>
                <a:cubicBezTo>
                  <a:pt x="7634572" y="2126985"/>
                  <a:pt x="7651028" y="2167488"/>
                  <a:pt x="7665662" y="2206943"/>
                </a:cubicBezTo>
                <a:cubicBezTo>
                  <a:pt x="7679537" y="2244680"/>
                  <a:pt x="7692085" y="2281272"/>
                  <a:pt x="7706042" y="2330172"/>
                </a:cubicBezTo>
                <a:lnTo>
                  <a:pt x="7714498" y="2340889"/>
                </a:lnTo>
                <a:cubicBezTo>
                  <a:pt x="7719896" y="2347733"/>
                  <a:pt x="7723453" y="2352245"/>
                  <a:pt x="7724579" y="2353671"/>
                </a:cubicBezTo>
                <a:cubicBezTo>
                  <a:pt x="7745630" y="2416024"/>
                  <a:pt x="7754146" y="2455254"/>
                  <a:pt x="7761044" y="2491969"/>
                </a:cubicBezTo>
                <a:lnTo>
                  <a:pt x="7749039" y="2510584"/>
                </a:lnTo>
                <a:cubicBezTo>
                  <a:pt x="7753788" y="2532924"/>
                  <a:pt x="7760798" y="2574867"/>
                  <a:pt x="7759995" y="2617431"/>
                </a:cubicBezTo>
                <a:cubicBezTo>
                  <a:pt x="7759797" y="2660457"/>
                  <a:pt x="7751301" y="2705789"/>
                  <a:pt x="7744243" y="2737001"/>
                </a:cubicBezTo>
                <a:cubicBezTo>
                  <a:pt x="7736656" y="2770678"/>
                  <a:pt x="7727741" y="2802900"/>
                  <a:pt x="7718924" y="2834771"/>
                </a:cubicBezTo>
                <a:lnTo>
                  <a:pt x="7718923" y="2834775"/>
                </a:lnTo>
                <a:lnTo>
                  <a:pt x="7684218" y="2982672"/>
                </a:lnTo>
                <a:lnTo>
                  <a:pt x="7685855" y="2953711"/>
                </a:lnTo>
                <a:lnTo>
                  <a:pt x="7686917" y="2932090"/>
                </a:lnTo>
                <a:cubicBezTo>
                  <a:pt x="7687340" y="2921019"/>
                  <a:pt x="7686449" y="2914785"/>
                  <a:pt x="7685716" y="2909645"/>
                </a:cubicBezTo>
                <a:lnTo>
                  <a:pt x="7685663" y="2909291"/>
                </a:lnTo>
                <a:cubicBezTo>
                  <a:pt x="7685485" y="2908095"/>
                  <a:pt x="7685287" y="2906931"/>
                  <a:pt x="7685089" y="2905756"/>
                </a:cubicBezTo>
                <a:cubicBezTo>
                  <a:pt x="7683551" y="2896702"/>
                  <a:pt x="7681868" y="2886828"/>
                  <a:pt x="7688099" y="2852928"/>
                </a:cubicBezTo>
                <a:cubicBezTo>
                  <a:pt x="7669339" y="2922697"/>
                  <a:pt x="7663075" y="2974906"/>
                  <a:pt x="7661451" y="3024593"/>
                </a:cubicBezTo>
                <a:cubicBezTo>
                  <a:pt x="7660158" y="3062987"/>
                  <a:pt x="7660435" y="3105758"/>
                  <a:pt x="7664745" y="3136451"/>
                </a:cubicBezTo>
                <a:cubicBezTo>
                  <a:pt x="7671947" y="3188656"/>
                  <a:pt x="7681406" y="3237428"/>
                  <a:pt x="7691023" y="3284533"/>
                </a:cubicBezTo>
                <a:lnTo>
                  <a:pt x="7689082" y="3198535"/>
                </a:lnTo>
                <a:cubicBezTo>
                  <a:pt x="7686574" y="3176235"/>
                  <a:pt x="7685419" y="3150926"/>
                  <a:pt x="7686350" y="3154085"/>
                </a:cubicBezTo>
                <a:cubicBezTo>
                  <a:pt x="7686950" y="3156135"/>
                  <a:pt x="7687577" y="3158434"/>
                  <a:pt x="7688237" y="3160929"/>
                </a:cubicBezTo>
                <a:lnTo>
                  <a:pt x="7684375" y="2989639"/>
                </a:lnTo>
                <a:lnTo>
                  <a:pt x="7688276" y="3161083"/>
                </a:lnTo>
                <a:lnTo>
                  <a:pt x="7688238" y="3160928"/>
                </a:lnTo>
                <a:lnTo>
                  <a:pt x="7689083" y="3198535"/>
                </a:lnTo>
                <a:lnTo>
                  <a:pt x="7689142" y="3199034"/>
                </a:lnTo>
                <a:lnTo>
                  <a:pt x="7688277" y="3161086"/>
                </a:lnTo>
                <a:lnTo>
                  <a:pt x="7693801" y="3183354"/>
                </a:lnTo>
                <a:lnTo>
                  <a:pt x="7693807" y="3183391"/>
                </a:lnTo>
                <a:lnTo>
                  <a:pt x="7693814" y="3183405"/>
                </a:lnTo>
                <a:cubicBezTo>
                  <a:pt x="7696527" y="3194623"/>
                  <a:pt x="7699477" y="3206792"/>
                  <a:pt x="7702509" y="3217914"/>
                </a:cubicBezTo>
                <a:cubicBezTo>
                  <a:pt x="7702658" y="3222937"/>
                  <a:pt x="7702812" y="3227884"/>
                  <a:pt x="7702819" y="3228150"/>
                </a:cubicBezTo>
                <a:lnTo>
                  <a:pt x="7702931" y="3226359"/>
                </a:lnTo>
                <a:cubicBezTo>
                  <a:pt x="7703019" y="3224925"/>
                  <a:pt x="7703150" y="3222828"/>
                  <a:pt x="7703283" y="3220727"/>
                </a:cubicBezTo>
                <a:lnTo>
                  <a:pt x="7703270" y="3220676"/>
                </a:lnTo>
                <a:lnTo>
                  <a:pt x="7702504" y="3217662"/>
                </a:lnTo>
                <a:lnTo>
                  <a:pt x="7702503" y="3217659"/>
                </a:lnTo>
                <a:cubicBezTo>
                  <a:pt x="7703894" y="3219038"/>
                  <a:pt x="7705282" y="3220413"/>
                  <a:pt x="7707006" y="3222124"/>
                </a:cubicBezTo>
                <a:lnTo>
                  <a:pt x="7707534" y="3222646"/>
                </a:lnTo>
                <a:cubicBezTo>
                  <a:pt x="7709317" y="3224415"/>
                  <a:pt x="7711463" y="3226541"/>
                  <a:pt x="7714303" y="3229357"/>
                </a:cubicBezTo>
                <a:cubicBezTo>
                  <a:pt x="7718407" y="3279651"/>
                  <a:pt x="7728831" y="3334705"/>
                  <a:pt x="7740035" y="3393880"/>
                </a:cubicBezTo>
                <a:cubicBezTo>
                  <a:pt x="7746014" y="3425456"/>
                  <a:pt x="7752215" y="3458203"/>
                  <a:pt x="7757797" y="3492034"/>
                </a:cubicBezTo>
                <a:cubicBezTo>
                  <a:pt x="7765590" y="3540660"/>
                  <a:pt x="7771851" y="3591883"/>
                  <a:pt x="7770830" y="3644489"/>
                </a:cubicBezTo>
                <a:cubicBezTo>
                  <a:pt x="7770406" y="3670743"/>
                  <a:pt x="7768276" y="3697372"/>
                  <a:pt x="7763249" y="3723601"/>
                </a:cubicBezTo>
                <a:cubicBezTo>
                  <a:pt x="7758719" y="3749975"/>
                  <a:pt x="7751205" y="3775911"/>
                  <a:pt x="7741064" y="3800862"/>
                </a:cubicBezTo>
                <a:cubicBezTo>
                  <a:pt x="7755167" y="3759933"/>
                  <a:pt x="7757698" y="3731662"/>
                  <a:pt x="7760009" y="3705835"/>
                </a:cubicBezTo>
                <a:lnTo>
                  <a:pt x="7760279" y="3702844"/>
                </a:lnTo>
                <a:cubicBezTo>
                  <a:pt x="7762322" y="3676579"/>
                  <a:pt x="7762944" y="3651701"/>
                  <a:pt x="7763908" y="3613110"/>
                </a:cubicBezTo>
                <a:lnTo>
                  <a:pt x="7763973" y="3610517"/>
                </a:lnTo>
                <a:lnTo>
                  <a:pt x="7763840" y="3612683"/>
                </a:lnTo>
                <a:lnTo>
                  <a:pt x="7763839" y="3612658"/>
                </a:lnTo>
                <a:cubicBezTo>
                  <a:pt x="7761111" y="3546482"/>
                  <a:pt x="7747575" y="3480754"/>
                  <a:pt x="7732714" y="3414721"/>
                </a:cubicBezTo>
                <a:cubicBezTo>
                  <a:pt x="7729972" y="3402526"/>
                  <a:pt x="7727168" y="3390298"/>
                  <a:pt x="7724352" y="3378023"/>
                </a:cubicBezTo>
                <a:lnTo>
                  <a:pt x="7724352" y="3378019"/>
                </a:lnTo>
                <a:cubicBezTo>
                  <a:pt x="7711912" y="3323772"/>
                  <a:pt x="7699253" y="3268583"/>
                  <a:pt x="7690731" y="3211209"/>
                </a:cubicBezTo>
                <a:cubicBezTo>
                  <a:pt x="7690157" y="3207416"/>
                  <a:pt x="7689623" y="3203283"/>
                  <a:pt x="7689141" y="3199033"/>
                </a:cubicBezTo>
                <a:lnTo>
                  <a:pt x="7691094" y="3284882"/>
                </a:lnTo>
                <a:cubicBezTo>
                  <a:pt x="7693029" y="3294348"/>
                  <a:pt x="7694963" y="3303745"/>
                  <a:pt x="7696897" y="3313091"/>
                </a:cubicBezTo>
                <a:lnTo>
                  <a:pt x="7696903" y="3313131"/>
                </a:lnTo>
                <a:cubicBezTo>
                  <a:pt x="7699141" y="3323987"/>
                  <a:pt x="7701365" y="3334770"/>
                  <a:pt x="7703551" y="3345506"/>
                </a:cubicBezTo>
                <a:cubicBezTo>
                  <a:pt x="7717088" y="3411459"/>
                  <a:pt x="7729960" y="3475366"/>
                  <a:pt x="7737945" y="3539616"/>
                </a:cubicBezTo>
                <a:cubicBezTo>
                  <a:pt x="7747079" y="3612588"/>
                  <a:pt x="7747569" y="3684897"/>
                  <a:pt x="7729953" y="3750558"/>
                </a:cubicBezTo>
                <a:cubicBezTo>
                  <a:pt x="7723446" y="3775182"/>
                  <a:pt x="7714488" y="3798820"/>
                  <a:pt x="7703303" y="3821254"/>
                </a:cubicBezTo>
                <a:lnTo>
                  <a:pt x="7706581" y="3965236"/>
                </a:lnTo>
                <a:lnTo>
                  <a:pt x="7706374" y="3965236"/>
                </a:lnTo>
                <a:lnTo>
                  <a:pt x="7703134" y="3821582"/>
                </a:lnTo>
                <a:cubicBezTo>
                  <a:pt x="7699458" y="3828951"/>
                  <a:pt x="7695537" y="3836174"/>
                  <a:pt x="7691385" y="3843251"/>
                </a:cubicBezTo>
                <a:cubicBezTo>
                  <a:pt x="7687444" y="3850619"/>
                  <a:pt x="7682910" y="3857623"/>
                  <a:pt x="7678104" y="3864445"/>
                </a:cubicBezTo>
                <a:cubicBezTo>
                  <a:pt x="7677338" y="3865576"/>
                  <a:pt x="7676573" y="3866743"/>
                  <a:pt x="7675814" y="3867874"/>
                </a:cubicBezTo>
                <a:cubicBezTo>
                  <a:pt x="7671913" y="3873711"/>
                  <a:pt x="7668031" y="3879511"/>
                  <a:pt x="7664157" y="3884070"/>
                </a:cubicBezTo>
                <a:cubicBezTo>
                  <a:pt x="7654770" y="3895853"/>
                  <a:pt x="7644011" y="3907052"/>
                  <a:pt x="7631846" y="3917740"/>
                </a:cubicBezTo>
                <a:cubicBezTo>
                  <a:pt x="7621819" y="3930362"/>
                  <a:pt x="7608558" y="3944990"/>
                  <a:pt x="7594235" y="3959910"/>
                </a:cubicBezTo>
                <a:cubicBezTo>
                  <a:pt x="7589132" y="3963558"/>
                  <a:pt x="7583904" y="3967169"/>
                  <a:pt x="7578604" y="3970890"/>
                </a:cubicBezTo>
                <a:cubicBezTo>
                  <a:pt x="7546531" y="3993251"/>
                  <a:pt x="7511606" y="4017619"/>
                  <a:pt x="7482404" y="4055666"/>
                </a:cubicBezTo>
                <a:cubicBezTo>
                  <a:pt x="7459090" y="4086345"/>
                  <a:pt x="7442833" y="4123480"/>
                  <a:pt x="7434021" y="4160470"/>
                </a:cubicBezTo>
                <a:cubicBezTo>
                  <a:pt x="7425004" y="4197605"/>
                  <a:pt x="7422284" y="4234741"/>
                  <a:pt x="7422502" y="4270599"/>
                </a:cubicBezTo>
                <a:cubicBezTo>
                  <a:pt x="7423169" y="4341587"/>
                  <a:pt x="7434918" y="4408598"/>
                  <a:pt x="7446159" y="4472728"/>
                </a:cubicBezTo>
                <a:lnTo>
                  <a:pt x="7446529" y="4474843"/>
                </a:lnTo>
                <a:cubicBezTo>
                  <a:pt x="7449202" y="4490310"/>
                  <a:pt x="7452714" y="4508915"/>
                  <a:pt x="7456410" y="4525367"/>
                </a:cubicBezTo>
                <a:cubicBezTo>
                  <a:pt x="7460140" y="4542147"/>
                  <a:pt x="7464153" y="4558380"/>
                  <a:pt x="7468186" y="4574540"/>
                </a:cubicBezTo>
                <a:cubicBezTo>
                  <a:pt x="7470120" y="4582200"/>
                  <a:pt x="7472061" y="4589824"/>
                  <a:pt x="7473988" y="4597376"/>
                </a:cubicBezTo>
                <a:lnTo>
                  <a:pt x="7474001" y="4597449"/>
                </a:lnTo>
                <a:lnTo>
                  <a:pt x="7474008" y="4597449"/>
                </a:lnTo>
                <a:cubicBezTo>
                  <a:pt x="7480167" y="4621670"/>
                  <a:pt x="7486246" y="4645564"/>
                  <a:pt x="7491929" y="4669275"/>
                </a:cubicBezTo>
                <a:cubicBezTo>
                  <a:pt x="7506458" y="4731362"/>
                  <a:pt x="7518649" y="4793740"/>
                  <a:pt x="7517745" y="4851815"/>
                </a:cubicBezTo>
                <a:cubicBezTo>
                  <a:pt x="7517956" y="4856520"/>
                  <a:pt x="7518029" y="4860934"/>
                  <a:pt x="7518048" y="4865421"/>
                </a:cubicBezTo>
                <a:lnTo>
                  <a:pt x="7515976" y="4883077"/>
                </a:lnTo>
                <a:cubicBezTo>
                  <a:pt x="7514662" y="4888695"/>
                  <a:pt x="7513402" y="4894276"/>
                  <a:pt x="7512385" y="4899966"/>
                </a:cubicBezTo>
                <a:cubicBezTo>
                  <a:pt x="7507487" y="4921599"/>
                  <a:pt x="7499606" y="4942428"/>
                  <a:pt x="7488305" y="4956545"/>
                </a:cubicBezTo>
                <a:cubicBezTo>
                  <a:pt x="7476807" y="4970881"/>
                  <a:pt x="7460668" y="4982190"/>
                  <a:pt x="7440503" y="4991346"/>
                </a:cubicBezTo>
                <a:cubicBezTo>
                  <a:pt x="7422806" y="4999517"/>
                  <a:pt x="7402284" y="5005755"/>
                  <a:pt x="7380495" y="5012321"/>
                </a:cubicBezTo>
                <a:cubicBezTo>
                  <a:pt x="7377591" y="5013197"/>
                  <a:pt x="7374666" y="5014109"/>
                  <a:pt x="7371716" y="5014984"/>
                </a:cubicBezTo>
                <a:lnTo>
                  <a:pt x="7369795" y="5015604"/>
                </a:lnTo>
                <a:cubicBezTo>
                  <a:pt x="7345253" y="5023155"/>
                  <a:pt x="7318923" y="5031253"/>
                  <a:pt x="7291846" y="5045480"/>
                </a:cubicBezTo>
                <a:cubicBezTo>
                  <a:pt x="7289741" y="5046757"/>
                  <a:pt x="7287562" y="5047997"/>
                  <a:pt x="7285371" y="5049238"/>
                </a:cubicBezTo>
                <a:lnTo>
                  <a:pt x="7285364" y="5049274"/>
                </a:lnTo>
                <a:cubicBezTo>
                  <a:pt x="7280533" y="5052010"/>
                  <a:pt x="7275674" y="5054818"/>
                  <a:pt x="7271542" y="5057883"/>
                </a:cubicBezTo>
                <a:lnTo>
                  <a:pt x="7253126" y="5071125"/>
                </a:lnTo>
                <a:cubicBezTo>
                  <a:pt x="7249001" y="5073897"/>
                  <a:pt x="7245139" y="5077399"/>
                  <a:pt x="7241278" y="5080864"/>
                </a:cubicBezTo>
                <a:cubicBezTo>
                  <a:pt x="7239324" y="5082616"/>
                  <a:pt x="7237377" y="5084367"/>
                  <a:pt x="7235397" y="5086044"/>
                </a:cubicBezTo>
                <a:cubicBezTo>
                  <a:pt x="7229509" y="5091079"/>
                  <a:pt x="7223746" y="5096368"/>
                  <a:pt x="7218459" y="5102460"/>
                </a:cubicBezTo>
                <a:cubicBezTo>
                  <a:pt x="7196326" y="5125150"/>
                  <a:pt x="7177422" y="5153421"/>
                  <a:pt x="7164537" y="5184647"/>
                </a:cubicBezTo>
                <a:cubicBezTo>
                  <a:pt x="7138061" y="5247463"/>
                  <a:pt x="7136220" y="5317320"/>
                  <a:pt x="7146458" y="5378458"/>
                </a:cubicBezTo>
                <a:cubicBezTo>
                  <a:pt x="7156253" y="5440508"/>
                  <a:pt x="7176115" y="5497415"/>
                  <a:pt x="7199251" y="5551221"/>
                </a:cubicBezTo>
                <a:cubicBezTo>
                  <a:pt x="7222611" y="5604954"/>
                  <a:pt x="7249852" y="5655623"/>
                  <a:pt x="7279179" y="5704286"/>
                </a:cubicBezTo>
                <a:cubicBezTo>
                  <a:pt x="7308480" y="5753021"/>
                  <a:pt x="7340019" y="5799641"/>
                  <a:pt x="7372924" y="5844911"/>
                </a:cubicBezTo>
                <a:cubicBezTo>
                  <a:pt x="7380600" y="5855819"/>
                  <a:pt x="7390416" y="5867966"/>
                  <a:pt x="7399994" y="5879858"/>
                </a:cubicBezTo>
                <a:lnTo>
                  <a:pt x="7400178" y="5880077"/>
                </a:lnTo>
                <a:cubicBezTo>
                  <a:pt x="7401030" y="5881026"/>
                  <a:pt x="7401881" y="5881974"/>
                  <a:pt x="7402733" y="5882886"/>
                </a:cubicBezTo>
                <a:lnTo>
                  <a:pt x="7402812" y="5882995"/>
                </a:lnTo>
                <a:lnTo>
                  <a:pt x="7402898" y="5883068"/>
                </a:lnTo>
                <a:cubicBezTo>
                  <a:pt x="7412132" y="5893246"/>
                  <a:pt x="7421393" y="5903460"/>
                  <a:pt x="7431235" y="5912470"/>
                </a:cubicBezTo>
                <a:cubicBezTo>
                  <a:pt x="7452569" y="5932752"/>
                  <a:pt x="7474952" y="5950773"/>
                  <a:pt x="7497276" y="5966933"/>
                </a:cubicBezTo>
                <a:cubicBezTo>
                  <a:pt x="7513705" y="5978934"/>
                  <a:pt x="7530115" y="5990279"/>
                  <a:pt x="7546201" y="6001405"/>
                </a:cubicBezTo>
                <a:cubicBezTo>
                  <a:pt x="7579581" y="6024460"/>
                  <a:pt x="7611568" y="6046602"/>
                  <a:pt x="7639476" y="6071590"/>
                </a:cubicBezTo>
                <a:lnTo>
                  <a:pt x="7654506" y="6085708"/>
                </a:lnTo>
                <a:lnTo>
                  <a:pt x="7668454" y="6100481"/>
                </a:lnTo>
                <a:cubicBezTo>
                  <a:pt x="7671121" y="6103509"/>
                  <a:pt x="7673649" y="6106646"/>
                  <a:pt x="7676177" y="6109747"/>
                </a:cubicBezTo>
                <a:cubicBezTo>
                  <a:pt x="7677873" y="6111826"/>
                  <a:pt x="7679570" y="6113942"/>
                  <a:pt x="7681306" y="6115985"/>
                </a:cubicBezTo>
                <a:cubicBezTo>
                  <a:pt x="7683906" y="6119085"/>
                  <a:pt x="7685820" y="6122077"/>
                  <a:pt x="7687715" y="6124995"/>
                </a:cubicBezTo>
                <a:cubicBezTo>
                  <a:pt x="7688989" y="6126965"/>
                  <a:pt x="7690256" y="6128935"/>
                  <a:pt x="7691715" y="6130905"/>
                </a:cubicBezTo>
                <a:cubicBezTo>
                  <a:pt x="7704287" y="6150749"/>
                  <a:pt x="7709579" y="6170922"/>
                  <a:pt x="7709680" y="6195618"/>
                </a:cubicBezTo>
                <a:cubicBezTo>
                  <a:pt x="7710216" y="6219256"/>
                  <a:pt x="7704882" y="6246360"/>
                  <a:pt x="7698969" y="6276382"/>
                </a:cubicBezTo>
                <a:cubicBezTo>
                  <a:pt x="7692507" y="6309213"/>
                  <a:pt x="7685358" y="6345509"/>
                  <a:pt x="7684408" y="6384724"/>
                </a:cubicBezTo>
                <a:cubicBezTo>
                  <a:pt x="7682745" y="6460964"/>
                  <a:pt x="7707519" y="6532681"/>
                  <a:pt x="7741204" y="6591011"/>
                </a:cubicBezTo>
                <a:lnTo>
                  <a:pt x="7740079" y="6589333"/>
                </a:lnTo>
                <a:lnTo>
                  <a:pt x="7740076" y="6589333"/>
                </a:lnTo>
                <a:cubicBezTo>
                  <a:pt x="7740609" y="6590318"/>
                  <a:pt x="7741145" y="6591303"/>
                  <a:pt x="7741683" y="6592288"/>
                </a:cubicBezTo>
                <a:cubicBezTo>
                  <a:pt x="7749758" y="6607134"/>
                  <a:pt x="7758414" y="6621361"/>
                  <a:pt x="7767355" y="6635077"/>
                </a:cubicBezTo>
                <a:lnTo>
                  <a:pt x="7767349" y="6634676"/>
                </a:lnTo>
                <a:cubicBezTo>
                  <a:pt x="7771418" y="6640767"/>
                  <a:pt x="7775676" y="6646568"/>
                  <a:pt x="7779932" y="6652331"/>
                </a:cubicBezTo>
                <a:cubicBezTo>
                  <a:pt x="7782196" y="6655396"/>
                  <a:pt x="7784460" y="6658497"/>
                  <a:pt x="7786694" y="6661597"/>
                </a:cubicBezTo>
                <a:lnTo>
                  <a:pt x="7803003" y="6682864"/>
                </a:lnTo>
                <a:cubicBezTo>
                  <a:pt x="7808355" y="6689905"/>
                  <a:pt x="7813941" y="6697054"/>
                  <a:pt x="7820010" y="6704423"/>
                </a:cubicBezTo>
                <a:cubicBezTo>
                  <a:pt x="7835865" y="6724158"/>
                  <a:pt x="7851627" y="6743090"/>
                  <a:pt x="7867267" y="6761877"/>
                </a:cubicBezTo>
                <a:cubicBezTo>
                  <a:pt x="7874863" y="6770997"/>
                  <a:pt x="7882432" y="6780080"/>
                  <a:pt x="7889967" y="6789200"/>
                </a:cubicBezTo>
                <a:lnTo>
                  <a:pt x="7888305" y="6787449"/>
                </a:lnTo>
                <a:lnTo>
                  <a:pt x="7896222" y="6797324"/>
                </a:lnTo>
                <a:lnTo>
                  <a:pt x="7896222" y="6857999"/>
                </a:lnTo>
                <a:lnTo>
                  <a:pt x="0" y="6857999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58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5658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643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: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132F89-F51E-19A9-BD8F-960B8FBC1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5776" y="2"/>
            <a:ext cx="7896224" cy="6857998"/>
          </a:xfrm>
          <a:custGeom>
            <a:avLst/>
            <a:gdLst>
              <a:gd name="connsiteX0" fmla="*/ 632190 w 7896224"/>
              <a:gd name="connsiteY0" fmla="*/ 6339784 h 6857998"/>
              <a:gd name="connsiteX1" fmla="*/ 668745 w 7896224"/>
              <a:gd name="connsiteY1" fmla="*/ 6351884 h 6857998"/>
              <a:gd name="connsiteX2" fmla="*/ 717128 w 7896224"/>
              <a:gd name="connsiteY2" fmla="*/ 6380677 h 6857998"/>
              <a:gd name="connsiteX3" fmla="*/ 741049 w 7896224"/>
              <a:gd name="connsiteY3" fmla="*/ 6401354 h 6857998"/>
              <a:gd name="connsiteX4" fmla="*/ 753697 w 7896224"/>
              <a:gd name="connsiteY4" fmla="*/ 6414513 h 6857998"/>
              <a:gd name="connsiteX5" fmla="*/ 763816 w 7896224"/>
              <a:gd name="connsiteY5" fmla="*/ 6425012 h 6857998"/>
              <a:gd name="connsiteX6" fmla="*/ 729676 w 7896224"/>
              <a:gd name="connsiteY6" fmla="*/ 6404976 h 6857998"/>
              <a:gd name="connsiteX7" fmla="*/ 729670 w 7896224"/>
              <a:gd name="connsiteY7" fmla="*/ 6404976 h 6857998"/>
              <a:gd name="connsiteX8" fmla="*/ 711815 w 7896224"/>
              <a:gd name="connsiteY8" fmla="*/ 6390259 h 6857998"/>
              <a:gd name="connsiteX9" fmla="*/ 665154 w 7896224"/>
              <a:gd name="connsiteY9" fmla="*/ 6361603 h 6857998"/>
              <a:gd name="connsiteX10" fmla="*/ 615556 w 7896224"/>
              <a:gd name="connsiteY10" fmla="*/ 6341475 h 6857998"/>
              <a:gd name="connsiteX11" fmla="*/ 632190 w 7896224"/>
              <a:gd name="connsiteY11" fmla="*/ 6339784 h 6857998"/>
              <a:gd name="connsiteX12" fmla="*/ 461718 w 7896224"/>
              <a:gd name="connsiteY12" fmla="*/ 5965470 h 6857998"/>
              <a:gd name="connsiteX13" fmla="*/ 461582 w 7896224"/>
              <a:gd name="connsiteY13" fmla="*/ 5967814 h 6857998"/>
              <a:gd name="connsiteX14" fmla="*/ 461566 w 7896224"/>
              <a:gd name="connsiteY14" fmla="*/ 5967901 h 6857998"/>
              <a:gd name="connsiteX15" fmla="*/ 546224 w 7896224"/>
              <a:gd name="connsiteY15" fmla="*/ 5490231 h 6857998"/>
              <a:gd name="connsiteX16" fmla="*/ 548327 w 7896224"/>
              <a:gd name="connsiteY16" fmla="*/ 5493274 h 6857998"/>
              <a:gd name="connsiteX17" fmla="*/ 538313 w 7896224"/>
              <a:gd name="connsiteY17" fmla="*/ 5602210 h 6857998"/>
              <a:gd name="connsiteX18" fmla="*/ 535759 w 7896224"/>
              <a:gd name="connsiteY18" fmla="*/ 5616973 h 6857998"/>
              <a:gd name="connsiteX19" fmla="*/ 519976 w 7896224"/>
              <a:gd name="connsiteY19" fmla="*/ 5703169 h 6857998"/>
              <a:gd name="connsiteX20" fmla="*/ 513738 w 7896224"/>
              <a:gd name="connsiteY20" fmla="*/ 5733980 h 6857998"/>
              <a:gd name="connsiteX21" fmla="*/ 499883 w 7896224"/>
              <a:gd name="connsiteY21" fmla="*/ 5802524 h 6857998"/>
              <a:gd name="connsiteX22" fmla="*/ 468081 w 7896224"/>
              <a:gd name="connsiteY22" fmla="*/ 5999995 h 6857998"/>
              <a:gd name="connsiteX23" fmla="*/ 463071 w 7896224"/>
              <a:gd name="connsiteY23" fmla="*/ 6110627 h 6857998"/>
              <a:gd name="connsiteX24" fmla="*/ 463612 w 7896224"/>
              <a:gd name="connsiteY24" fmla="*/ 6122731 h 6857998"/>
              <a:gd name="connsiteX25" fmla="*/ 466088 w 7896224"/>
              <a:gd name="connsiteY25" fmla="*/ 6158723 h 6857998"/>
              <a:gd name="connsiteX26" fmla="*/ 466820 w 7896224"/>
              <a:gd name="connsiteY26" fmla="*/ 6167938 h 6857998"/>
              <a:gd name="connsiteX27" fmla="*/ 467784 w 7896224"/>
              <a:gd name="connsiteY27" fmla="*/ 6178529 h 6857998"/>
              <a:gd name="connsiteX28" fmla="*/ 469612 w 7896224"/>
              <a:gd name="connsiteY28" fmla="*/ 6194484 h 6857998"/>
              <a:gd name="connsiteX29" fmla="*/ 455163 w 7896224"/>
              <a:gd name="connsiteY29" fmla="*/ 6078258 h 6857998"/>
              <a:gd name="connsiteX30" fmla="*/ 461582 w 7896224"/>
              <a:gd name="connsiteY30" fmla="*/ 5967814 h 6857998"/>
              <a:gd name="connsiteX31" fmla="*/ 495666 w 7896224"/>
              <a:gd name="connsiteY31" fmla="*/ 5781020 h 6857998"/>
              <a:gd name="connsiteX32" fmla="*/ 499204 w 7896224"/>
              <a:gd name="connsiteY32" fmla="*/ 5764011 h 6857998"/>
              <a:gd name="connsiteX33" fmla="*/ 514610 w 7896224"/>
              <a:gd name="connsiteY33" fmla="*/ 5687076 h 6857998"/>
              <a:gd name="connsiteX34" fmla="*/ 528300 w 7896224"/>
              <a:gd name="connsiteY34" fmla="*/ 5601339 h 6857998"/>
              <a:gd name="connsiteX35" fmla="*/ 529739 w 7896224"/>
              <a:gd name="connsiteY35" fmla="*/ 5591298 h 6857998"/>
              <a:gd name="connsiteX36" fmla="*/ 534201 w 7896224"/>
              <a:gd name="connsiteY36" fmla="*/ 5560626 h 6857998"/>
              <a:gd name="connsiteX37" fmla="*/ 534207 w 7896224"/>
              <a:gd name="connsiteY37" fmla="*/ 5560580 h 6857998"/>
              <a:gd name="connsiteX38" fmla="*/ 546224 w 7896224"/>
              <a:gd name="connsiteY38" fmla="*/ 5490231 h 6857998"/>
              <a:gd name="connsiteX39" fmla="*/ 319154 w 7896224"/>
              <a:gd name="connsiteY39" fmla="*/ 4909573 h 6857998"/>
              <a:gd name="connsiteX40" fmla="*/ 325623 w 7896224"/>
              <a:gd name="connsiteY40" fmla="*/ 4915259 h 6857998"/>
              <a:gd name="connsiteX41" fmla="*/ 325636 w 7896224"/>
              <a:gd name="connsiteY41" fmla="*/ 4915259 h 6857998"/>
              <a:gd name="connsiteX42" fmla="*/ 329062 w 7896224"/>
              <a:gd name="connsiteY42" fmla="*/ 4918146 h 6857998"/>
              <a:gd name="connsiteX43" fmla="*/ 350376 w 7896224"/>
              <a:gd name="connsiteY43" fmla="*/ 4947307 h 6857998"/>
              <a:gd name="connsiteX44" fmla="*/ 334593 w 7896224"/>
              <a:gd name="connsiteY44" fmla="*/ 4935065 h 6857998"/>
              <a:gd name="connsiteX45" fmla="*/ 319306 w 7896224"/>
              <a:gd name="connsiteY45" fmla="*/ 4909848 h 6857998"/>
              <a:gd name="connsiteX46" fmla="*/ 313226 w 7896224"/>
              <a:gd name="connsiteY46" fmla="*/ 3972852 h 6857998"/>
              <a:gd name="connsiteX47" fmla="*/ 313187 w 7896224"/>
              <a:gd name="connsiteY47" fmla="*/ 3973049 h 6857998"/>
              <a:gd name="connsiteX48" fmla="*/ 312322 w 7896224"/>
              <a:gd name="connsiteY48" fmla="*/ 4020747 h 6857998"/>
              <a:gd name="connsiteX49" fmla="*/ 312381 w 7896224"/>
              <a:gd name="connsiteY49" fmla="*/ 4020118 h 6857998"/>
              <a:gd name="connsiteX50" fmla="*/ 318024 w 7896224"/>
              <a:gd name="connsiteY50" fmla="*/ 3756447 h 6857998"/>
              <a:gd name="connsiteX51" fmla="*/ 324222 w 7896224"/>
              <a:gd name="connsiteY51" fmla="*/ 3787330 h 6857998"/>
              <a:gd name="connsiteX52" fmla="*/ 324222 w 7896224"/>
              <a:gd name="connsiteY52" fmla="*/ 3787344 h 6857998"/>
              <a:gd name="connsiteX53" fmla="*/ 324704 w 7896224"/>
              <a:gd name="connsiteY53" fmla="*/ 3789976 h 6857998"/>
              <a:gd name="connsiteX54" fmla="*/ 325074 w 7896224"/>
              <a:gd name="connsiteY54" fmla="*/ 3791971 h 6857998"/>
              <a:gd name="connsiteX55" fmla="*/ 322790 w 7896224"/>
              <a:gd name="connsiteY55" fmla="*/ 3826023 h 6857998"/>
              <a:gd name="connsiteX56" fmla="*/ 322790 w 7896224"/>
              <a:gd name="connsiteY56" fmla="*/ 3826059 h 6857998"/>
              <a:gd name="connsiteX57" fmla="*/ 321681 w 7896224"/>
              <a:gd name="connsiteY57" fmla="*/ 3839245 h 6857998"/>
              <a:gd name="connsiteX58" fmla="*/ 318024 w 7896224"/>
              <a:gd name="connsiteY58" fmla="*/ 3756447 h 6857998"/>
              <a:gd name="connsiteX59" fmla="*/ 263816 w 7896224"/>
              <a:gd name="connsiteY59" fmla="*/ 3312894 h 6857998"/>
              <a:gd name="connsiteX60" fmla="*/ 261751 w 7896224"/>
              <a:gd name="connsiteY60" fmla="*/ 3322774 h 6857998"/>
              <a:gd name="connsiteX61" fmla="*/ 260115 w 7896224"/>
              <a:gd name="connsiteY61" fmla="*/ 3340168 h 6857998"/>
              <a:gd name="connsiteX62" fmla="*/ 299457 w 7896224"/>
              <a:gd name="connsiteY62" fmla="*/ 3526768 h 6857998"/>
              <a:gd name="connsiteX63" fmla="*/ 263816 w 7896224"/>
              <a:gd name="connsiteY63" fmla="*/ 3312894 h 6857998"/>
              <a:gd name="connsiteX64" fmla="*/ 291367 w 7896224"/>
              <a:gd name="connsiteY64" fmla="*/ 2999489 h 6857998"/>
              <a:gd name="connsiteX65" fmla="*/ 288182 w 7896224"/>
              <a:gd name="connsiteY65" fmla="*/ 3013427 h 6857998"/>
              <a:gd name="connsiteX66" fmla="*/ 291141 w 7896224"/>
              <a:gd name="connsiteY66" fmla="*/ 3005032 h 6857998"/>
              <a:gd name="connsiteX67" fmla="*/ 524531 w 7896224"/>
              <a:gd name="connsiteY67" fmla="*/ 2261803 h 6857998"/>
              <a:gd name="connsiteX68" fmla="*/ 525191 w 7896224"/>
              <a:gd name="connsiteY68" fmla="*/ 2271303 h 6857998"/>
              <a:gd name="connsiteX69" fmla="*/ 525191 w 7896224"/>
              <a:gd name="connsiteY69" fmla="*/ 2271327 h 6857998"/>
              <a:gd name="connsiteX70" fmla="*/ 524478 w 7896224"/>
              <a:gd name="connsiteY70" fmla="*/ 2277195 h 6857998"/>
              <a:gd name="connsiteX71" fmla="*/ 519211 w 7896224"/>
              <a:gd name="connsiteY71" fmla="*/ 2289454 h 6857998"/>
              <a:gd name="connsiteX72" fmla="*/ 501718 w 7896224"/>
              <a:gd name="connsiteY72" fmla="*/ 2327775 h 6857998"/>
              <a:gd name="connsiteX73" fmla="*/ 496860 w 7896224"/>
              <a:gd name="connsiteY73" fmla="*/ 2329591 h 6857998"/>
              <a:gd name="connsiteX74" fmla="*/ 496312 w 7896224"/>
              <a:gd name="connsiteY74" fmla="*/ 2327775 h 6857998"/>
              <a:gd name="connsiteX75" fmla="*/ 499784 w 7896224"/>
              <a:gd name="connsiteY75" fmla="*/ 2317752 h 6857998"/>
              <a:gd name="connsiteX76" fmla="*/ 503019 w 7896224"/>
              <a:gd name="connsiteY76" fmla="*/ 2309164 h 6857998"/>
              <a:gd name="connsiteX77" fmla="*/ 504405 w 7896224"/>
              <a:gd name="connsiteY77" fmla="*/ 2305493 h 6857998"/>
              <a:gd name="connsiteX78" fmla="*/ 509197 w 7896224"/>
              <a:gd name="connsiteY78" fmla="*/ 2294539 h 6857998"/>
              <a:gd name="connsiteX79" fmla="*/ 509204 w 7896224"/>
              <a:gd name="connsiteY79" fmla="*/ 2294521 h 6857998"/>
              <a:gd name="connsiteX80" fmla="*/ 524531 w 7896224"/>
              <a:gd name="connsiteY80" fmla="*/ 2261803 h 6857998"/>
              <a:gd name="connsiteX81" fmla="*/ 569762 w 7896224"/>
              <a:gd name="connsiteY81" fmla="*/ 1617813 h 6857998"/>
              <a:gd name="connsiteX82" fmla="*/ 576862 w 7896224"/>
              <a:gd name="connsiteY82" fmla="*/ 1634092 h 6857998"/>
              <a:gd name="connsiteX83" fmla="*/ 580611 w 7896224"/>
              <a:gd name="connsiteY83" fmla="*/ 1643446 h 6857998"/>
              <a:gd name="connsiteX84" fmla="*/ 584677 w 7896224"/>
              <a:gd name="connsiteY84" fmla="*/ 1653656 h 6857998"/>
              <a:gd name="connsiteX85" fmla="*/ 592572 w 7896224"/>
              <a:gd name="connsiteY85" fmla="*/ 1674170 h 6857998"/>
              <a:gd name="connsiteX86" fmla="*/ 596136 w 7896224"/>
              <a:gd name="connsiteY86" fmla="*/ 1685957 h 6857998"/>
              <a:gd name="connsiteX87" fmla="*/ 599417 w 7896224"/>
              <a:gd name="connsiteY87" fmla="*/ 1696813 h 6857998"/>
              <a:gd name="connsiteX88" fmla="*/ 599456 w 7896224"/>
              <a:gd name="connsiteY88" fmla="*/ 1696947 h 6857998"/>
              <a:gd name="connsiteX89" fmla="*/ 599879 w 7896224"/>
              <a:gd name="connsiteY89" fmla="*/ 1698349 h 6857998"/>
              <a:gd name="connsiteX90" fmla="*/ 603087 w 7896224"/>
              <a:gd name="connsiteY90" fmla="*/ 1708973 h 6857998"/>
              <a:gd name="connsiteX91" fmla="*/ 605021 w 7896224"/>
              <a:gd name="connsiteY91" fmla="*/ 1715456 h 6857998"/>
              <a:gd name="connsiteX92" fmla="*/ 608512 w 7896224"/>
              <a:gd name="connsiteY92" fmla="*/ 1727991 h 6857998"/>
              <a:gd name="connsiteX93" fmla="*/ 610678 w 7896224"/>
              <a:gd name="connsiteY93" fmla="*/ 1738399 h 6857998"/>
              <a:gd name="connsiteX94" fmla="*/ 612810 w 7896224"/>
              <a:gd name="connsiteY94" fmla="*/ 1748664 h 6857998"/>
              <a:gd name="connsiteX95" fmla="*/ 594202 w 7896224"/>
              <a:gd name="connsiteY95" fmla="*/ 2020322 h 6857998"/>
              <a:gd name="connsiteX96" fmla="*/ 604842 w 7896224"/>
              <a:gd name="connsiteY96" fmla="*/ 1803150 h 6857998"/>
              <a:gd name="connsiteX97" fmla="*/ 593430 w 7896224"/>
              <a:gd name="connsiteY97" fmla="*/ 1717477 h 6857998"/>
              <a:gd name="connsiteX98" fmla="*/ 582439 w 7896224"/>
              <a:gd name="connsiteY98" fmla="*/ 1665068 h 6857998"/>
              <a:gd name="connsiteX99" fmla="*/ 568452 w 7896224"/>
              <a:gd name="connsiteY99" fmla="*/ 1614809 h 6857998"/>
              <a:gd name="connsiteX100" fmla="*/ 569720 w 7896224"/>
              <a:gd name="connsiteY100" fmla="*/ 1617656 h 6857998"/>
              <a:gd name="connsiteX101" fmla="*/ 569762 w 7896224"/>
              <a:gd name="connsiteY101" fmla="*/ 1617813 h 6857998"/>
              <a:gd name="connsiteX102" fmla="*/ 512331 w 7896224"/>
              <a:gd name="connsiteY102" fmla="*/ 1447317 h 6857998"/>
              <a:gd name="connsiteX103" fmla="*/ 513777 w 7896224"/>
              <a:gd name="connsiteY103" fmla="*/ 1449604 h 6857998"/>
              <a:gd name="connsiteX104" fmla="*/ 513176 w 7896224"/>
              <a:gd name="connsiteY104" fmla="*/ 1448449 h 6857998"/>
              <a:gd name="connsiteX105" fmla="*/ 490378 w 7896224"/>
              <a:gd name="connsiteY105" fmla="*/ 1405523 h 6857998"/>
              <a:gd name="connsiteX106" fmla="*/ 513177 w 7896224"/>
              <a:gd name="connsiteY106" fmla="*/ 1448446 h 6857998"/>
              <a:gd name="connsiteX107" fmla="*/ 550320 w 7896224"/>
              <a:gd name="connsiteY107" fmla="*/ 1520699 h 6857998"/>
              <a:gd name="connsiteX108" fmla="*/ 518834 w 7896224"/>
              <a:gd name="connsiteY108" fmla="*/ 1478510 h 6857998"/>
              <a:gd name="connsiteX109" fmla="*/ 498095 w 7896224"/>
              <a:gd name="connsiteY109" fmla="*/ 1440240 h 6857998"/>
              <a:gd name="connsiteX110" fmla="*/ 495039 w 7896224"/>
              <a:gd name="connsiteY110" fmla="*/ 1426494 h 6857998"/>
              <a:gd name="connsiteX111" fmla="*/ 490378 w 7896224"/>
              <a:gd name="connsiteY111" fmla="*/ 1405523 h 6857998"/>
              <a:gd name="connsiteX112" fmla="*/ 394019 w 7896224"/>
              <a:gd name="connsiteY112" fmla="*/ 1179096 h 6857998"/>
              <a:gd name="connsiteX113" fmla="*/ 399220 w 7896224"/>
              <a:gd name="connsiteY113" fmla="*/ 1196689 h 6857998"/>
              <a:gd name="connsiteX114" fmla="*/ 397531 w 7896224"/>
              <a:gd name="connsiteY114" fmla="*/ 1186277 h 6857998"/>
              <a:gd name="connsiteX115" fmla="*/ 397373 w 7896224"/>
              <a:gd name="connsiteY115" fmla="*/ 853107 h 6857998"/>
              <a:gd name="connsiteX116" fmla="*/ 393967 w 7896224"/>
              <a:gd name="connsiteY116" fmla="*/ 854312 h 6857998"/>
              <a:gd name="connsiteX117" fmla="*/ 391841 w 7896224"/>
              <a:gd name="connsiteY117" fmla="*/ 868329 h 6857998"/>
              <a:gd name="connsiteX118" fmla="*/ 391835 w 7896224"/>
              <a:gd name="connsiteY118" fmla="*/ 868334 h 6857998"/>
              <a:gd name="connsiteX119" fmla="*/ 388099 w 7896224"/>
              <a:gd name="connsiteY119" fmla="*/ 894930 h 6857998"/>
              <a:gd name="connsiteX120" fmla="*/ 388323 w 7896224"/>
              <a:gd name="connsiteY120" fmla="*/ 907199 h 6857998"/>
              <a:gd name="connsiteX121" fmla="*/ 388785 w 7896224"/>
              <a:gd name="connsiteY121" fmla="*/ 910890 h 6857998"/>
              <a:gd name="connsiteX122" fmla="*/ 0 w 7896224"/>
              <a:gd name="connsiteY122" fmla="*/ 0 h 6857998"/>
              <a:gd name="connsiteX123" fmla="*/ 106395 w 7896224"/>
              <a:gd name="connsiteY123" fmla="*/ 0 h 6857998"/>
              <a:gd name="connsiteX124" fmla="*/ 138756 w 7896224"/>
              <a:gd name="connsiteY124" fmla="*/ 54795 h 6857998"/>
              <a:gd name="connsiteX125" fmla="*/ 171457 w 7896224"/>
              <a:gd name="connsiteY125" fmla="*/ 96156 h 6857998"/>
              <a:gd name="connsiteX126" fmla="*/ 229815 w 7896224"/>
              <a:gd name="connsiteY126" fmla="*/ 153979 h 6857998"/>
              <a:gd name="connsiteX127" fmla="*/ 229814 w 7896224"/>
              <a:gd name="connsiteY127" fmla="*/ 153978 h 6857998"/>
              <a:gd name="connsiteX128" fmla="*/ 227360 w 7896224"/>
              <a:gd name="connsiteY128" fmla="*/ 145263 h 6857998"/>
              <a:gd name="connsiteX129" fmla="*/ 196301 w 7896224"/>
              <a:gd name="connsiteY129" fmla="*/ 107738 h 6857998"/>
              <a:gd name="connsiteX130" fmla="*/ 186588 w 7896224"/>
              <a:gd name="connsiteY130" fmla="*/ 97529 h 6857998"/>
              <a:gd name="connsiteX131" fmla="*/ 186582 w 7896224"/>
              <a:gd name="connsiteY131" fmla="*/ 97521 h 6857998"/>
              <a:gd name="connsiteX132" fmla="*/ 161388 w 7896224"/>
              <a:gd name="connsiteY132" fmla="*/ 70687 h 6857998"/>
              <a:gd name="connsiteX133" fmla="*/ 136110 w 7896224"/>
              <a:gd name="connsiteY133" fmla="*/ 41327 h 6857998"/>
              <a:gd name="connsiteX134" fmla="*/ 106395 w 7896224"/>
              <a:gd name="connsiteY134" fmla="*/ 0 h 6857998"/>
              <a:gd name="connsiteX135" fmla="*/ 7896224 w 7896224"/>
              <a:gd name="connsiteY135" fmla="*/ 0 h 6857998"/>
              <a:gd name="connsiteX136" fmla="*/ 7896224 w 7896224"/>
              <a:gd name="connsiteY136" fmla="*/ 6857998 h 6857998"/>
              <a:gd name="connsiteX137" fmla="*/ 836358 w 7896224"/>
              <a:gd name="connsiteY137" fmla="*/ 6857998 h 6857998"/>
              <a:gd name="connsiteX138" fmla="*/ 855005 w 7896224"/>
              <a:gd name="connsiteY138" fmla="*/ 6759983 h 6857998"/>
              <a:gd name="connsiteX139" fmla="*/ 836926 w 7896224"/>
              <a:gd name="connsiteY139" fmla="*/ 6516389 h 6857998"/>
              <a:gd name="connsiteX140" fmla="*/ 783004 w 7896224"/>
              <a:gd name="connsiteY140" fmla="*/ 6413091 h 6857998"/>
              <a:gd name="connsiteX141" fmla="*/ 766066 w 7896224"/>
              <a:gd name="connsiteY141" fmla="*/ 6392459 h 6857998"/>
              <a:gd name="connsiteX142" fmla="*/ 760185 w 7896224"/>
              <a:gd name="connsiteY142" fmla="*/ 6385948 h 6857998"/>
              <a:gd name="connsiteX143" fmla="*/ 748337 w 7896224"/>
              <a:gd name="connsiteY143" fmla="*/ 6373708 h 6857998"/>
              <a:gd name="connsiteX144" fmla="*/ 729921 w 7896224"/>
              <a:gd name="connsiteY144" fmla="*/ 6357064 h 6857998"/>
              <a:gd name="connsiteX145" fmla="*/ 716099 w 7896224"/>
              <a:gd name="connsiteY145" fmla="*/ 6346244 h 6857998"/>
              <a:gd name="connsiteX146" fmla="*/ 716092 w 7896224"/>
              <a:gd name="connsiteY146" fmla="*/ 6346199 h 6857998"/>
              <a:gd name="connsiteX147" fmla="*/ 709617 w 7896224"/>
              <a:gd name="connsiteY147" fmla="*/ 6341475 h 6857998"/>
              <a:gd name="connsiteX148" fmla="*/ 631668 w 7896224"/>
              <a:gd name="connsiteY148" fmla="*/ 6303925 h 6857998"/>
              <a:gd name="connsiteX149" fmla="*/ 629747 w 7896224"/>
              <a:gd name="connsiteY149" fmla="*/ 6303146 h 6857998"/>
              <a:gd name="connsiteX150" fmla="*/ 620968 w 7896224"/>
              <a:gd name="connsiteY150" fmla="*/ 6299799 h 6857998"/>
              <a:gd name="connsiteX151" fmla="*/ 560960 w 7896224"/>
              <a:gd name="connsiteY151" fmla="*/ 6273436 h 6857998"/>
              <a:gd name="connsiteX152" fmla="*/ 513158 w 7896224"/>
              <a:gd name="connsiteY152" fmla="*/ 6229696 h 6857998"/>
              <a:gd name="connsiteX153" fmla="*/ 489078 w 7896224"/>
              <a:gd name="connsiteY153" fmla="*/ 6158584 h 6857998"/>
              <a:gd name="connsiteX154" fmla="*/ 485487 w 7896224"/>
              <a:gd name="connsiteY154" fmla="*/ 6137357 h 6857998"/>
              <a:gd name="connsiteX155" fmla="*/ 483415 w 7896224"/>
              <a:gd name="connsiteY155" fmla="*/ 6115166 h 6857998"/>
              <a:gd name="connsiteX156" fmla="*/ 483718 w 7896224"/>
              <a:gd name="connsiteY156" fmla="*/ 6098065 h 6857998"/>
              <a:gd name="connsiteX157" fmla="*/ 509534 w 7896224"/>
              <a:gd name="connsiteY157" fmla="*/ 5868637 h 6857998"/>
              <a:gd name="connsiteX158" fmla="*/ 527455 w 7896224"/>
              <a:gd name="connsiteY158" fmla="*/ 5778362 h 6857998"/>
              <a:gd name="connsiteX159" fmla="*/ 527462 w 7896224"/>
              <a:gd name="connsiteY159" fmla="*/ 5778362 h 6857998"/>
              <a:gd name="connsiteX160" fmla="*/ 527475 w 7896224"/>
              <a:gd name="connsiteY160" fmla="*/ 5778270 h 6857998"/>
              <a:gd name="connsiteX161" fmla="*/ 533277 w 7896224"/>
              <a:gd name="connsiteY161" fmla="*/ 5749569 h 6857998"/>
              <a:gd name="connsiteX162" fmla="*/ 545053 w 7896224"/>
              <a:gd name="connsiteY162" fmla="*/ 5687765 h 6857998"/>
              <a:gd name="connsiteX163" fmla="*/ 554934 w 7896224"/>
              <a:gd name="connsiteY163" fmla="*/ 5624263 h 6857998"/>
              <a:gd name="connsiteX164" fmla="*/ 555304 w 7896224"/>
              <a:gd name="connsiteY164" fmla="*/ 5621605 h 6857998"/>
              <a:gd name="connsiteX165" fmla="*/ 578961 w 7896224"/>
              <a:gd name="connsiteY165" fmla="*/ 5367556 h 6857998"/>
              <a:gd name="connsiteX166" fmla="*/ 567442 w 7896224"/>
              <a:gd name="connsiteY166" fmla="*/ 5229139 h 6857998"/>
              <a:gd name="connsiteX167" fmla="*/ 519059 w 7896224"/>
              <a:gd name="connsiteY167" fmla="*/ 5097415 h 6857998"/>
              <a:gd name="connsiteX168" fmla="*/ 422859 w 7896224"/>
              <a:gd name="connsiteY168" fmla="*/ 4990863 h 6857998"/>
              <a:gd name="connsiteX169" fmla="*/ 407228 w 7896224"/>
              <a:gd name="connsiteY169" fmla="*/ 4977063 h 6857998"/>
              <a:gd name="connsiteX170" fmla="*/ 369617 w 7896224"/>
              <a:gd name="connsiteY170" fmla="*/ 4924061 h 6857998"/>
              <a:gd name="connsiteX171" fmla="*/ 337306 w 7896224"/>
              <a:gd name="connsiteY171" fmla="*/ 4881743 h 6857998"/>
              <a:gd name="connsiteX172" fmla="*/ 325649 w 7896224"/>
              <a:gd name="connsiteY172" fmla="*/ 4861386 h 6857998"/>
              <a:gd name="connsiteX173" fmla="*/ 323359 w 7896224"/>
              <a:gd name="connsiteY173" fmla="*/ 4857077 h 6857998"/>
              <a:gd name="connsiteX174" fmla="*/ 310078 w 7896224"/>
              <a:gd name="connsiteY174" fmla="*/ 4830439 h 6857998"/>
              <a:gd name="connsiteX175" fmla="*/ 298329 w 7896224"/>
              <a:gd name="connsiteY175" fmla="*/ 4803204 h 6857998"/>
              <a:gd name="connsiteX176" fmla="*/ 295089 w 7896224"/>
              <a:gd name="connsiteY176" fmla="*/ 4983757 h 6857998"/>
              <a:gd name="connsiteX177" fmla="*/ 294882 w 7896224"/>
              <a:gd name="connsiteY177" fmla="*/ 4983757 h 6857998"/>
              <a:gd name="connsiteX178" fmla="*/ 298160 w 7896224"/>
              <a:gd name="connsiteY178" fmla="*/ 4802791 h 6857998"/>
              <a:gd name="connsiteX179" fmla="*/ 271510 w 7896224"/>
              <a:gd name="connsiteY179" fmla="*/ 4713936 h 6857998"/>
              <a:gd name="connsiteX180" fmla="*/ 263518 w 7896224"/>
              <a:gd name="connsiteY180" fmla="*/ 4448811 h 6857998"/>
              <a:gd name="connsiteX181" fmla="*/ 297912 w 7896224"/>
              <a:gd name="connsiteY181" fmla="*/ 4204841 h 6857998"/>
              <a:gd name="connsiteX182" fmla="*/ 304560 w 7896224"/>
              <a:gd name="connsiteY182" fmla="*/ 4164151 h 6857998"/>
              <a:gd name="connsiteX183" fmla="*/ 304566 w 7896224"/>
              <a:gd name="connsiteY183" fmla="*/ 4164100 h 6857998"/>
              <a:gd name="connsiteX184" fmla="*/ 310369 w 7896224"/>
              <a:gd name="connsiteY184" fmla="*/ 4128645 h 6857998"/>
              <a:gd name="connsiteX185" fmla="*/ 312322 w 7896224"/>
              <a:gd name="connsiteY185" fmla="*/ 4020745 h 6857998"/>
              <a:gd name="connsiteX186" fmla="*/ 310732 w 7896224"/>
              <a:gd name="connsiteY186" fmla="*/ 4036049 h 6857998"/>
              <a:gd name="connsiteX187" fmla="*/ 277111 w 7896224"/>
              <a:gd name="connsiteY187" fmla="*/ 4245706 h 6857998"/>
              <a:gd name="connsiteX188" fmla="*/ 277111 w 7896224"/>
              <a:gd name="connsiteY188" fmla="*/ 4245711 h 6857998"/>
              <a:gd name="connsiteX189" fmla="*/ 268749 w 7896224"/>
              <a:gd name="connsiteY189" fmla="*/ 4291835 h 6857998"/>
              <a:gd name="connsiteX190" fmla="*/ 237624 w 7896224"/>
              <a:gd name="connsiteY190" fmla="*/ 4540615 h 6857998"/>
              <a:gd name="connsiteX191" fmla="*/ 237623 w 7896224"/>
              <a:gd name="connsiteY191" fmla="*/ 4540646 h 6857998"/>
              <a:gd name="connsiteX192" fmla="*/ 237490 w 7896224"/>
              <a:gd name="connsiteY192" fmla="*/ 4537924 h 6857998"/>
              <a:gd name="connsiteX193" fmla="*/ 237555 w 7896224"/>
              <a:gd name="connsiteY193" fmla="*/ 4541183 h 6857998"/>
              <a:gd name="connsiteX194" fmla="*/ 241184 w 7896224"/>
              <a:gd name="connsiteY194" fmla="*/ 4653966 h 6857998"/>
              <a:gd name="connsiteX195" fmla="*/ 241454 w 7896224"/>
              <a:gd name="connsiteY195" fmla="*/ 4657726 h 6857998"/>
              <a:gd name="connsiteX196" fmla="*/ 260399 w 7896224"/>
              <a:gd name="connsiteY196" fmla="*/ 4777161 h 6857998"/>
              <a:gd name="connsiteX197" fmla="*/ 238214 w 7896224"/>
              <a:gd name="connsiteY197" fmla="*/ 4680055 h 6857998"/>
              <a:gd name="connsiteX198" fmla="*/ 230633 w 7896224"/>
              <a:gd name="connsiteY198" fmla="*/ 4580622 h 6857998"/>
              <a:gd name="connsiteX199" fmla="*/ 243666 w 7896224"/>
              <a:gd name="connsiteY199" fmla="*/ 4389007 h 6857998"/>
              <a:gd name="connsiteX200" fmla="*/ 261428 w 7896224"/>
              <a:gd name="connsiteY200" fmla="*/ 4265641 h 6857998"/>
              <a:gd name="connsiteX201" fmla="*/ 287160 w 7896224"/>
              <a:gd name="connsiteY201" fmla="*/ 4058858 h 6857998"/>
              <a:gd name="connsiteX202" fmla="*/ 293929 w 7896224"/>
              <a:gd name="connsiteY202" fmla="*/ 4050423 h 6857998"/>
              <a:gd name="connsiteX203" fmla="*/ 294457 w 7896224"/>
              <a:gd name="connsiteY203" fmla="*/ 4049767 h 6857998"/>
              <a:gd name="connsiteX204" fmla="*/ 298960 w 7896224"/>
              <a:gd name="connsiteY204" fmla="*/ 4044155 h 6857998"/>
              <a:gd name="connsiteX205" fmla="*/ 298959 w 7896224"/>
              <a:gd name="connsiteY205" fmla="*/ 4044159 h 6857998"/>
              <a:gd name="connsiteX206" fmla="*/ 298193 w 7896224"/>
              <a:gd name="connsiteY206" fmla="*/ 4047947 h 6857998"/>
              <a:gd name="connsiteX207" fmla="*/ 298180 w 7896224"/>
              <a:gd name="connsiteY207" fmla="*/ 4048012 h 6857998"/>
              <a:gd name="connsiteX208" fmla="*/ 298532 w 7896224"/>
              <a:gd name="connsiteY208" fmla="*/ 4055090 h 6857998"/>
              <a:gd name="connsiteX209" fmla="*/ 298644 w 7896224"/>
              <a:gd name="connsiteY209" fmla="*/ 4057341 h 6857998"/>
              <a:gd name="connsiteX210" fmla="*/ 298954 w 7896224"/>
              <a:gd name="connsiteY210" fmla="*/ 4044476 h 6857998"/>
              <a:gd name="connsiteX211" fmla="*/ 307649 w 7896224"/>
              <a:gd name="connsiteY211" fmla="*/ 4001103 h 6857998"/>
              <a:gd name="connsiteX212" fmla="*/ 307656 w 7896224"/>
              <a:gd name="connsiteY212" fmla="*/ 4001085 h 6857998"/>
              <a:gd name="connsiteX213" fmla="*/ 307662 w 7896224"/>
              <a:gd name="connsiteY213" fmla="*/ 4001039 h 6857998"/>
              <a:gd name="connsiteX214" fmla="*/ 313187 w 7896224"/>
              <a:gd name="connsiteY214" fmla="*/ 3973048 h 6857998"/>
              <a:gd name="connsiteX215" fmla="*/ 317091 w 7896224"/>
              <a:gd name="connsiteY215" fmla="*/ 3757417 h 6857998"/>
              <a:gd name="connsiteX216" fmla="*/ 313226 w 7896224"/>
              <a:gd name="connsiteY216" fmla="*/ 3972853 h 6857998"/>
              <a:gd name="connsiteX217" fmla="*/ 315113 w 7896224"/>
              <a:gd name="connsiteY217" fmla="*/ 3964251 h 6857998"/>
              <a:gd name="connsiteX218" fmla="*/ 312381 w 7896224"/>
              <a:gd name="connsiteY218" fmla="*/ 4020119 h 6857998"/>
              <a:gd name="connsiteX219" fmla="*/ 310440 w 7896224"/>
              <a:gd name="connsiteY219" fmla="*/ 4128206 h 6857998"/>
              <a:gd name="connsiteX220" fmla="*/ 336718 w 7896224"/>
              <a:gd name="connsiteY220" fmla="*/ 3942088 h 6857998"/>
              <a:gd name="connsiteX221" fmla="*/ 340012 w 7896224"/>
              <a:gd name="connsiteY221" fmla="*/ 3801498 h 6857998"/>
              <a:gd name="connsiteX222" fmla="*/ 313364 w 7896224"/>
              <a:gd name="connsiteY222" fmla="*/ 3585738 h 6857998"/>
              <a:gd name="connsiteX223" fmla="*/ 316374 w 7896224"/>
              <a:gd name="connsiteY223" fmla="*/ 3652136 h 6857998"/>
              <a:gd name="connsiteX224" fmla="*/ 315800 w 7896224"/>
              <a:gd name="connsiteY224" fmla="*/ 3656579 h 6857998"/>
              <a:gd name="connsiteX225" fmla="*/ 315747 w 7896224"/>
              <a:gd name="connsiteY225" fmla="*/ 3657024 h 6857998"/>
              <a:gd name="connsiteX226" fmla="*/ 314546 w 7896224"/>
              <a:gd name="connsiteY226" fmla="*/ 3685234 h 6857998"/>
              <a:gd name="connsiteX227" fmla="*/ 315608 w 7896224"/>
              <a:gd name="connsiteY227" fmla="*/ 3712408 h 6857998"/>
              <a:gd name="connsiteX228" fmla="*/ 317245 w 7896224"/>
              <a:gd name="connsiteY228" fmla="*/ 3748807 h 6857998"/>
              <a:gd name="connsiteX229" fmla="*/ 301981 w 7896224"/>
              <a:gd name="connsiteY229" fmla="*/ 3654774 h 6857998"/>
              <a:gd name="connsiteX230" fmla="*/ 282540 w 7896224"/>
              <a:gd name="connsiteY230" fmla="*/ 3562923 h 6857998"/>
              <a:gd name="connsiteX231" fmla="*/ 282539 w 7896224"/>
              <a:gd name="connsiteY231" fmla="*/ 3562918 h 6857998"/>
              <a:gd name="connsiteX232" fmla="*/ 257220 w 7896224"/>
              <a:gd name="connsiteY232" fmla="*/ 3440034 h 6857998"/>
              <a:gd name="connsiteX233" fmla="*/ 241468 w 7896224"/>
              <a:gd name="connsiteY233" fmla="*/ 3289751 h 6857998"/>
              <a:gd name="connsiteX234" fmla="*/ 252424 w 7896224"/>
              <a:gd name="connsiteY234" fmla="*/ 3155459 h 6857998"/>
              <a:gd name="connsiteX235" fmla="*/ 240419 w 7896224"/>
              <a:gd name="connsiteY235" fmla="*/ 3132063 h 6857998"/>
              <a:gd name="connsiteX236" fmla="*/ 276884 w 7896224"/>
              <a:gd name="connsiteY236" fmla="*/ 2958241 h 6857998"/>
              <a:gd name="connsiteX237" fmla="*/ 286965 w 7896224"/>
              <a:gd name="connsiteY237" fmla="*/ 2942176 h 6857998"/>
              <a:gd name="connsiteX238" fmla="*/ 295421 w 7896224"/>
              <a:gd name="connsiteY238" fmla="*/ 2928706 h 6857998"/>
              <a:gd name="connsiteX239" fmla="*/ 335801 w 7896224"/>
              <a:gd name="connsiteY239" fmla="*/ 2773824 h 6857998"/>
              <a:gd name="connsiteX240" fmla="*/ 385644 w 7896224"/>
              <a:gd name="connsiteY240" fmla="*/ 2616646 h 6857998"/>
              <a:gd name="connsiteX241" fmla="*/ 432146 w 7896224"/>
              <a:gd name="connsiteY241" fmla="*/ 2524393 h 6857998"/>
              <a:gd name="connsiteX242" fmla="*/ 430859 w 7896224"/>
              <a:gd name="connsiteY242" fmla="*/ 2527043 h 6857998"/>
              <a:gd name="connsiteX243" fmla="*/ 455678 w 7896224"/>
              <a:gd name="connsiteY243" fmla="*/ 2499648 h 6857998"/>
              <a:gd name="connsiteX244" fmla="*/ 393314 w 7896224"/>
              <a:gd name="connsiteY244" fmla="*/ 2662980 h 6857998"/>
              <a:gd name="connsiteX245" fmla="*/ 340085 w 7896224"/>
              <a:gd name="connsiteY245" fmla="*/ 2817123 h 6857998"/>
              <a:gd name="connsiteX246" fmla="*/ 340316 w 7896224"/>
              <a:gd name="connsiteY246" fmla="*/ 2818659 h 6857998"/>
              <a:gd name="connsiteX247" fmla="*/ 341419 w 7896224"/>
              <a:gd name="connsiteY247" fmla="*/ 2818861 h 6857998"/>
              <a:gd name="connsiteX248" fmla="*/ 363901 w 7896224"/>
              <a:gd name="connsiteY248" fmla="*/ 2760881 h 6857998"/>
              <a:gd name="connsiteX249" fmla="*/ 363927 w 7896224"/>
              <a:gd name="connsiteY249" fmla="*/ 2760817 h 6857998"/>
              <a:gd name="connsiteX250" fmla="*/ 447434 w 7896224"/>
              <a:gd name="connsiteY250" fmla="*/ 2549380 h 6857998"/>
              <a:gd name="connsiteX251" fmla="*/ 547601 w 7896224"/>
              <a:gd name="connsiteY251" fmla="*/ 2287240 h 6857998"/>
              <a:gd name="connsiteX252" fmla="*/ 554340 w 7896224"/>
              <a:gd name="connsiteY252" fmla="*/ 2248723 h 6857998"/>
              <a:gd name="connsiteX253" fmla="*/ 534841 w 7896224"/>
              <a:gd name="connsiteY253" fmla="*/ 2287593 h 6857998"/>
              <a:gd name="connsiteX254" fmla="*/ 520240 w 7896224"/>
              <a:gd name="connsiteY254" fmla="*/ 2299848 h 6857998"/>
              <a:gd name="connsiteX255" fmla="*/ 525455 w 7896224"/>
              <a:gd name="connsiteY255" fmla="*/ 2275732 h 6857998"/>
              <a:gd name="connsiteX256" fmla="*/ 544927 w 7896224"/>
              <a:gd name="connsiteY256" fmla="*/ 2223983 h 6857998"/>
              <a:gd name="connsiteX257" fmla="*/ 563667 w 7896224"/>
              <a:gd name="connsiteY257" fmla="*/ 2172940 h 6857998"/>
              <a:gd name="connsiteX258" fmla="*/ 568512 w 7896224"/>
              <a:gd name="connsiteY258" fmla="*/ 2158928 h 6857998"/>
              <a:gd name="connsiteX259" fmla="*/ 573066 w 7896224"/>
              <a:gd name="connsiteY259" fmla="*/ 2145742 h 6857998"/>
              <a:gd name="connsiteX260" fmla="*/ 577297 w 7896224"/>
              <a:gd name="connsiteY260" fmla="*/ 2131355 h 6857998"/>
              <a:gd name="connsiteX261" fmla="*/ 577344 w 7896224"/>
              <a:gd name="connsiteY261" fmla="*/ 2131194 h 6857998"/>
              <a:gd name="connsiteX262" fmla="*/ 582030 w 7896224"/>
              <a:gd name="connsiteY262" fmla="*/ 2115257 h 6857998"/>
              <a:gd name="connsiteX263" fmla="*/ 584624 w 7896224"/>
              <a:gd name="connsiteY263" fmla="*/ 2106033 h 6857998"/>
              <a:gd name="connsiteX264" fmla="*/ 591317 w 7896224"/>
              <a:gd name="connsiteY264" fmla="*/ 2080678 h 6857998"/>
              <a:gd name="connsiteX265" fmla="*/ 599991 w 7896224"/>
              <a:gd name="connsiteY265" fmla="*/ 2040138 h 6857998"/>
              <a:gd name="connsiteX266" fmla="*/ 620539 w 7896224"/>
              <a:gd name="connsiteY266" fmla="*/ 1915852 h 6857998"/>
              <a:gd name="connsiteX267" fmla="*/ 624599 w 7896224"/>
              <a:gd name="connsiteY267" fmla="*/ 1873501 h 6857998"/>
              <a:gd name="connsiteX268" fmla="*/ 626678 w 7896224"/>
              <a:gd name="connsiteY268" fmla="*/ 1848871 h 6857998"/>
              <a:gd name="connsiteX269" fmla="*/ 627641 w 7896224"/>
              <a:gd name="connsiteY269" fmla="*/ 1808061 h 6857998"/>
              <a:gd name="connsiteX270" fmla="*/ 628024 w 7896224"/>
              <a:gd name="connsiteY270" fmla="*/ 1787035 h 6857998"/>
              <a:gd name="connsiteX271" fmla="*/ 627285 w 7896224"/>
              <a:gd name="connsiteY271" fmla="*/ 1771717 h 6857998"/>
              <a:gd name="connsiteX272" fmla="*/ 620506 w 7896224"/>
              <a:gd name="connsiteY272" fmla="*/ 1693797 h 6857998"/>
              <a:gd name="connsiteX273" fmla="*/ 618526 w 7896224"/>
              <a:gd name="connsiteY273" fmla="*/ 1680428 h 6857998"/>
              <a:gd name="connsiteX274" fmla="*/ 618526 w 7896224"/>
              <a:gd name="connsiteY274" fmla="*/ 1680414 h 6857998"/>
              <a:gd name="connsiteX275" fmla="*/ 614288 w 7896224"/>
              <a:gd name="connsiteY275" fmla="*/ 1655137 h 6857998"/>
              <a:gd name="connsiteX276" fmla="*/ 609984 w 7896224"/>
              <a:gd name="connsiteY276" fmla="*/ 1636729 h 6857998"/>
              <a:gd name="connsiteX277" fmla="*/ 606446 w 7896224"/>
              <a:gd name="connsiteY277" fmla="*/ 1621622 h 6857998"/>
              <a:gd name="connsiteX278" fmla="*/ 571825 w 7896224"/>
              <a:gd name="connsiteY278" fmla="*/ 1519819 h 6857998"/>
              <a:gd name="connsiteX279" fmla="*/ 479995 w 7896224"/>
              <a:gd name="connsiteY279" fmla="*/ 1358176 h 6857998"/>
              <a:gd name="connsiteX280" fmla="*/ 463381 w 7896224"/>
              <a:gd name="connsiteY280" fmla="*/ 1331766 h 6857998"/>
              <a:gd name="connsiteX281" fmla="*/ 487362 w 7896224"/>
              <a:gd name="connsiteY281" fmla="*/ 1399187 h 6857998"/>
              <a:gd name="connsiteX282" fmla="*/ 466041 w 7896224"/>
              <a:gd name="connsiteY282" fmla="*/ 1358927 h 6857998"/>
              <a:gd name="connsiteX283" fmla="*/ 466021 w 7896224"/>
              <a:gd name="connsiteY283" fmla="*/ 1358894 h 6857998"/>
              <a:gd name="connsiteX284" fmla="*/ 427836 w 7896224"/>
              <a:gd name="connsiteY284" fmla="*/ 1285826 h 6857998"/>
              <a:gd name="connsiteX285" fmla="*/ 411948 w 7896224"/>
              <a:gd name="connsiteY285" fmla="*/ 1254869 h 6857998"/>
              <a:gd name="connsiteX286" fmla="*/ 391149 w 7896224"/>
              <a:gd name="connsiteY286" fmla="*/ 1217047 h 6857998"/>
              <a:gd name="connsiteX287" fmla="*/ 384502 w 7896224"/>
              <a:gd name="connsiteY287" fmla="*/ 1205508 h 6857998"/>
              <a:gd name="connsiteX288" fmla="*/ 380159 w 7896224"/>
              <a:gd name="connsiteY288" fmla="*/ 1197966 h 6857998"/>
              <a:gd name="connsiteX289" fmla="*/ 362402 w 7896224"/>
              <a:gd name="connsiteY289" fmla="*/ 949773 h 6857998"/>
              <a:gd name="connsiteX290" fmla="*/ 368251 w 7896224"/>
              <a:gd name="connsiteY290" fmla="*/ 907610 h 6857998"/>
              <a:gd name="connsiteX291" fmla="*/ 298963 w 7896224"/>
              <a:gd name="connsiteY291" fmla="*/ 285459 h 6857998"/>
              <a:gd name="connsiteX292" fmla="*/ 194359 w 7896224"/>
              <a:gd name="connsiteY292" fmla="*/ 148529 h 6857998"/>
              <a:gd name="connsiteX293" fmla="*/ 102948 w 7896224"/>
              <a:gd name="connsiteY293" fmla="*/ 33059 h 6857998"/>
              <a:gd name="connsiteX294" fmla="*/ 92363 w 7896224"/>
              <a:gd name="connsiteY294" fmla="*/ 14983 h 6857998"/>
              <a:gd name="connsiteX295" fmla="*/ 0 w 7896224"/>
              <a:gd name="connsiteY295" fmla="*/ 14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7896224" h="6857998">
                <a:moveTo>
                  <a:pt x="632190" y="6339784"/>
                </a:moveTo>
                <a:cubicBezTo>
                  <a:pt x="641432" y="6341590"/>
                  <a:pt x="653995" y="6345693"/>
                  <a:pt x="668745" y="6351884"/>
                </a:cubicBezTo>
                <a:cubicBezTo>
                  <a:pt x="683412" y="6358256"/>
                  <a:pt x="700409" y="6367563"/>
                  <a:pt x="717128" y="6380677"/>
                </a:cubicBezTo>
                <a:cubicBezTo>
                  <a:pt x="725010" y="6387462"/>
                  <a:pt x="733036" y="6394431"/>
                  <a:pt x="741049" y="6401354"/>
                </a:cubicBezTo>
                <a:cubicBezTo>
                  <a:pt x="745281" y="6405755"/>
                  <a:pt x="749505" y="6410157"/>
                  <a:pt x="753697" y="6414513"/>
                </a:cubicBezTo>
                <a:lnTo>
                  <a:pt x="763816" y="6425012"/>
                </a:lnTo>
                <a:cubicBezTo>
                  <a:pt x="758872" y="6429460"/>
                  <a:pt x="746871" y="6419372"/>
                  <a:pt x="729676" y="6404976"/>
                </a:cubicBezTo>
                <a:lnTo>
                  <a:pt x="729670" y="6404976"/>
                </a:lnTo>
                <a:cubicBezTo>
                  <a:pt x="724218" y="6400391"/>
                  <a:pt x="718250" y="6395394"/>
                  <a:pt x="711815" y="6390259"/>
                </a:cubicBezTo>
                <a:cubicBezTo>
                  <a:pt x="697966" y="6379713"/>
                  <a:pt x="681841" y="6369627"/>
                  <a:pt x="665154" y="6361603"/>
                </a:cubicBezTo>
                <a:cubicBezTo>
                  <a:pt x="648460" y="6353672"/>
                  <a:pt x="631384" y="6346977"/>
                  <a:pt x="615556" y="6341475"/>
                </a:cubicBezTo>
                <a:cubicBezTo>
                  <a:pt x="617024" y="6338472"/>
                  <a:pt x="622947" y="6337979"/>
                  <a:pt x="632190" y="6339784"/>
                </a:cubicBezTo>
                <a:close/>
                <a:moveTo>
                  <a:pt x="461718" y="5965470"/>
                </a:moveTo>
                <a:lnTo>
                  <a:pt x="461582" y="5967814"/>
                </a:lnTo>
                <a:lnTo>
                  <a:pt x="461566" y="5967901"/>
                </a:lnTo>
                <a:close/>
                <a:moveTo>
                  <a:pt x="546224" y="5490231"/>
                </a:moveTo>
                <a:cubicBezTo>
                  <a:pt x="547090" y="5488514"/>
                  <a:pt x="547794" y="5489354"/>
                  <a:pt x="548327" y="5493274"/>
                </a:cubicBezTo>
                <a:cubicBezTo>
                  <a:pt x="549832" y="5501160"/>
                  <a:pt x="542247" y="5581671"/>
                  <a:pt x="538313" y="5602210"/>
                </a:cubicBezTo>
                <a:cubicBezTo>
                  <a:pt x="537468" y="5607070"/>
                  <a:pt x="536617" y="5611976"/>
                  <a:pt x="535759" y="5616973"/>
                </a:cubicBezTo>
                <a:cubicBezTo>
                  <a:pt x="530881" y="5645171"/>
                  <a:pt x="525745" y="5674881"/>
                  <a:pt x="519976" y="5703169"/>
                </a:cubicBezTo>
                <a:lnTo>
                  <a:pt x="513738" y="5733980"/>
                </a:lnTo>
                <a:cubicBezTo>
                  <a:pt x="509125" y="5756812"/>
                  <a:pt x="504504" y="5779645"/>
                  <a:pt x="499883" y="5802524"/>
                </a:cubicBezTo>
                <a:cubicBezTo>
                  <a:pt x="486939" y="5868407"/>
                  <a:pt x="474979" y="5934384"/>
                  <a:pt x="468081" y="5999995"/>
                </a:cubicBezTo>
                <a:cubicBezTo>
                  <a:pt x="463797" y="6035389"/>
                  <a:pt x="462642" y="6075323"/>
                  <a:pt x="463071" y="6110627"/>
                </a:cubicBezTo>
                <a:cubicBezTo>
                  <a:pt x="463269" y="6114709"/>
                  <a:pt x="463441" y="6118743"/>
                  <a:pt x="463612" y="6122731"/>
                </a:cubicBezTo>
                <a:cubicBezTo>
                  <a:pt x="464160" y="6135707"/>
                  <a:pt x="464682" y="6147994"/>
                  <a:pt x="466088" y="6158723"/>
                </a:cubicBezTo>
                <a:cubicBezTo>
                  <a:pt x="466431" y="6161840"/>
                  <a:pt x="466629" y="6164958"/>
                  <a:pt x="466820" y="6167938"/>
                </a:cubicBezTo>
                <a:cubicBezTo>
                  <a:pt x="467064" y="6171697"/>
                  <a:pt x="467289" y="6175319"/>
                  <a:pt x="467784" y="6178529"/>
                </a:cubicBezTo>
                <a:cubicBezTo>
                  <a:pt x="468662" y="6184398"/>
                  <a:pt x="469282" y="6189762"/>
                  <a:pt x="469612" y="6194484"/>
                </a:cubicBezTo>
                <a:cubicBezTo>
                  <a:pt x="458919" y="6156430"/>
                  <a:pt x="454952" y="6116633"/>
                  <a:pt x="455163" y="6078258"/>
                </a:cubicBezTo>
                <a:lnTo>
                  <a:pt x="461582" y="5967814"/>
                </a:lnTo>
                <a:lnTo>
                  <a:pt x="495666" y="5781020"/>
                </a:lnTo>
                <a:cubicBezTo>
                  <a:pt x="496841" y="5775381"/>
                  <a:pt x="498022" y="5769696"/>
                  <a:pt x="499204" y="5764011"/>
                </a:cubicBezTo>
                <a:cubicBezTo>
                  <a:pt x="504504" y="5738565"/>
                  <a:pt x="509804" y="5713026"/>
                  <a:pt x="514610" y="5687076"/>
                </a:cubicBezTo>
                <a:cubicBezTo>
                  <a:pt x="520141" y="5658741"/>
                  <a:pt x="524267" y="5629719"/>
                  <a:pt x="528300" y="5601339"/>
                </a:cubicBezTo>
                <a:cubicBezTo>
                  <a:pt x="528782" y="5597992"/>
                  <a:pt x="529257" y="5594645"/>
                  <a:pt x="529739" y="5591298"/>
                </a:cubicBezTo>
                <a:cubicBezTo>
                  <a:pt x="531310" y="5580616"/>
                  <a:pt x="532802" y="5570300"/>
                  <a:pt x="534201" y="5560626"/>
                </a:cubicBezTo>
                <a:lnTo>
                  <a:pt x="534207" y="5560580"/>
                </a:lnTo>
                <a:cubicBezTo>
                  <a:pt x="539554" y="5523546"/>
                  <a:pt x="543623" y="5495383"/>
                  <a:pt x="546224" y="5490231"/>
                </a:cubicBezTo>
                <a:close/>
                <a:moveTo>
                  <a:pt x="319154" y="4909573"/>
                </a:moveTo>
                <a:cubicBezTo>
                  <a:pt x="321187" y="4911590"/>
                  <a:pt x="323418" y="4913424"/>
                  <a:pt x="325623" y="4915259"/>
                </a:cubicBezTo>
                <a:lnTo>
                  <a:pt x="325636" y="4915259"/>
                </a:lnTo>
                <a:cubicBezTo>
                  <a:pt x="326791" y="4916221"/>
                  <a:pt x="327946" y="4917138"/>
                  <a:pt x="329062" y="4918146"/>
                </a:cubicBezTo>
                <a:cubicBezTo>
                  <a:pt x="335617" y="4928279"/>
                  <a:pt x="342811" y="4937953"/>
                  <a:pt x="350376" y="4947307"/>
                </a:cubicBezTo>
                <a:cubicBezTo>
                  <a:pt x="344983" y="4943456"/>
                  <a:pt x="339702" y="4939420"/>
                  <a:pt x="334593" y="4935065"/>
                </a:cubicBezTo>
                <a:cubicBezTo>
                  <a:pt x="329029" y="4927041"/>
                  <a:pt x="324144" y="4918376"/>
                  <a:pt x="319306" y="4909848"/>
                </a:cubicBezTo>
                <a:close/>
                <a:moveTo>
                  <a:pt x="313226" y="3972852"/>
                </a:moveTo>
                <a:lnTo>
                  <a:pt x="313187" y="3973049"/>
                </a:lnTo>
                <a:lnTo>
                  <a:pt x="312322" y="4020747"/>
                </a:lnTo>
                <a:lnTo>
                  <a:pt x="312381" y="4020118"/>
                </a:lnTo>
                <a:close/>
                <a:moveTo>
                  <a:pt x="318024" y="3756447"/>
                </a:moveTo>
                <a:cubicBezTo>
                  <a:pt x="320447" y="3766635"/>
                  <a:pt x="322328" y="3776936"/>
                  <a:pt x="324222" y="3787330"/>
                </a:cubicBezTo>
                <a:lnTo>
                  <a:pt x="324222" y="3787344"/>
                </a:lnTo>
                <a:lnTo>
                  <a:pt x="324704" y="3789976"/>
                </a:lnTo>
                <a:lnTo>
                  <a:pt x="325074" y="3791971"/>
                </a:lnTo>
                <a:cubicBezTo>
                  <a:pt x="324750" y="3803423"/>
                  <a:pt x="323767" y="3814747"/>
                  <a:pt x="322790" y="3826023"/>
                </a:cubicBezTo>
                <a:lnTo>
                  <a:pt x="322790" y="3826059"/>
                </a:lnTo>
                <a:cubicBezTo>
                  <a:pt x="322407" y="3830461"/>
                  <a:pt x="322024" y="3834852"/>
                  <a:pt x="321681" y="3839245"/>
                </a:cubicBezTo>
                <a:cubicBezTo>
                  <a:pt x="321397" y="3811644"/>
                  <a:pt x="320599" y="3783961"/>
                  <a:pt x="318024" y="3756447"/>
                </a:cubicBezTo>
                <a:close/>
                <a:moveTo>
                  <a:pt x="263816" y="3312894"/>
                </a:moveTo>
                <a:cubicBezTo>
                  <a:pt x="263139" y="3317354"/>
                  <a:pt x="262398" y="3320248"/>
                  <a:pt x="261751" y="3322774"/>
                </a:cubicBezTo>
                <a:cubicBezTo>
                  <a:pt x="260574" y="3327373"/>
                  <a:pt x="259708" y="3330747"/>
                  <a:pt x="260115" y="3340168"/>
                </a:cubicBezTo>
                <a:cubicBezTo>
                  <a:pt x="262211" y="3393908"/>
                  <a:pt x="272537" y="3450856"/>
                  <a:pt x="299457" y="3526768"/>
                </a:cubicBezTo>
                <a:cubicBezTo>
                  <a:pt x="279235" y="3434731"/>
                  <a:pt x="268014" y="3381666"/>
                  <a:pt x="263816" y="3312894"/>
                </a:cubicBezTo>
                <a:close/>
                <a:moveTo>
                  <a:pt x="291367" y="2999489"/>
                </a:moveTo>
                <a:lnTo>
                  <a:pt x="288182" y="3013427"/>
                </a:lnTo>
                <a:lnTo>
                  <a:pt x="291141" y="3005032"/>
                </a:lnTo>
                <a:close/>
                <a:moveTo>
                  <a:pt x="524531" y="2261803"/>
                </a:moveTo>
                <a:cubicBezTo>
                  <a:pt x="526841" y="2258938"/>
                  <a:pt x="526016" y="2265123"/>
                  <a:pt x="525191" y="2271303"/>
                </a:cubicBezTo>
                <a:lnTo>
                  <a:pt x="525191" y="2271327"/>
                </a:lnTo>
                <a:cubicBezTo>
                  <a:pt x="524914" y="2273398"/>
                  <a:pt x="524636" y="2275467"/>
                  <a:pt x="524478" y="2277195"/>
                </a:cubicBezTo>
                <a:cubicBezTo>
                  <a:pt x="522775" y="2281124"/>
                  <a:pt x="520999" y="2285269"/>
                  <a:pt x="519211" y="2289454"/>
                </a:cubicBezTo>
                <a:cubicBezTo>
                  <a:pt x="512748" y="2304548"/>
                  <a:pt x="506075" y="2320151"/>
                  <a:pt x="501718" y="2327775"/>
                </a:cubicBezTo>
                <a:cubicBezTo>
                  <a:pt x="498002" y="2334510"/>
                  <a:pt x="497421" y="2332003"/>
                  <a:pt x="496860" y="2329591"/>
                </a:cubicBezTo>
                <a:cubicBezTo>
                  <a:pt x="496695" y="2328907"/>
                  <a:pt x="496543" y="2328229"/>
                  <a:pt x="496312" y="2327775"/>
                </a:cubicBezTo>
                <a:cubicBezTo>
                  <a:pt x="496312" y="2327775"/>
                  <a:pt x="497916" y="2322888"/>
                  <a:pt x="499784" y="2317752"/>
                </a:cubicBezTo>
                <a:lnTo>
                  <a:pt x="503019" y="2309164"/>
                </a:lnTo>
                <a:lnTo>
                  <a:pt x="504405" y="2305493"/>
                </a:lnTo>
                <a:cubicBezTo>
                  <a:pt x="505923" y="2302054"/>
                  <a:pt x="507547" y="2298326"/>
                  <a:pt x="509197" y="2294539"/>
                </a:cubicBezTo>
                <a:lnTo>
                  <a:pt x="509204" y="2294521"/>
                </a:lnTo>
                <a:cubicBezTo>
                  <a:pt x="515521" y="2280024"/>
                  <a:pt x="522194" y="2264714"/>
                  <a:pt x="524531" y="2261803"/>
                </a:cubicBezTo>
                <a:close/>
                <a:moveTo>
                  <a:pt x="569762" y="1617813"/>
                </a:moveTo>
                <a:lnTo>
                  <a:pt x="576862" y="1634092"/>
                </a:lnTo>
                <a:cubicBezTo>
                  <a:pt x="578076" y="1637202"/>
                  <a:pt x="579304" y="1640332"/>
                  <a:pt x="580611" y="1643446"/>
                </a:cubicBezTo>
                <a:cubicBezTo>
                  <a:pt x="581918" y="1646829"/>
                  <a:pt x="583291" y="1650223"/>
                  <a:pt x="584677" y="1653656"/>
                </a:cubicBezTo>
                <a:cubicBezTo>
                  <a:pt x="587350" y="1660281"/>
                  <a:pt x="590083" y="1667048"/>
                  <a:pt x="592572" y="1674170"/>
                </a:cubicBezTo>
                <a:lnTo>
                  <a:pt x="596136" y="1685957"/>
                </a:lnTo>
                <a:lnTo>
                  <a:pt x="599417" y="1696813"/>
                </a:lnTo>
                <a:lnTo>
                  <a:pt x="599456" y="1696947"/>
                </a:lnTo>
                <a:lnTo>
                  <a:pt x="599879" y="1698349"/>
                </a:lnTo>
                <a:lnTo>
                  <a:pt x="603087" y="1708973"/>
                </a:lnTo>
                <a:cubicBezTo>
                  <a:pt x="603687" y="1711119"/>
                  <a:pt x="604354" y="1713273"/>
                  <a:pt x="605021" y="1715456"/>
                </a:cubicBezTo>
                <a:cubicBezTo>
                  <a:pt x="606275" y="1719519"/>
                  <a:pt x="607549" y="1723662"/>
                  <a:pt x="608512" y="1727991"/>
                </a:cubicBezTo>
                <a:lnTo>
                  <a:pt x="610678" y="1738399"/>
                </a:lnTo>
                <a:lnTo>
                  <a:pt x="612810" y="1748664"/>
                </a:lnTo>
                <a:cubicBezTo>
                  <a:pt x="618678" y="1814590"/>
                  <a:pt x="620222" y="1890580"/>
                  <a:pt x="594202" y="2020322"/>
                </a:cubicBezTo>
                <a:cubicBezTo>
                  <a:pt x="609958" y="1927874"/>
                  <a:pt x="610262" y="1862223"/>
                  <a:pt x="604842" y="1803150"/>
                </a:cubicBezTo>
                <a:cubicBezTo>
                  <a:pt x="601998" y="1774358"/>
                  <a:pt x="598611" y="1746669"/>
                  <a:pt x="593430" y="1717477"/>
                </a:cubicBezTo>
                <a:cubicBezTo>
                  <a:pt x="590420" y="1699478"/>
                  <a:pt x="586723" y="1682036"/>
                  <a:pt x="582439" y="1665068"/>
                </a:cubicBezTo>
                <a:close/>
                <a:moveTo>
                  <a:pt x="568452" y="1614809"/>
                </a:moveTo>
                <a:lnTo>
                  <a:pt x="569720" y="1617656"/>
                </a:lnTo>
                <a:lnTo>
                  <a:pt x="569762" y="1617813"/>
                </a:lnTo>
                <a:close/>
                <a:moveTo>
                  <a:pt x="512331" y="1447317"/>
                </a:moveTo>
                <a:lnTo>
                  <a:pt x="513777" y="1449604"/>
                </a:lnTo>
                <a:lnTo>
                  <a:pt x="513176" y="1448449"/>
                </a:lnTo>
                <a:close/>
                <a:moveTo>
                  <a:pt x="490378" y="1405523"/>
                </a:moveTo>
                <a:cubicBezTo>
                  <a:pt x="498022" y="1419681"/>
                  <a:pt x="505633" y="1433930"/>
                  <a:pt x="513177" y="1448446"/>
                </a:cubicBezTo>
                <a:cubicBezTo>
                  <a:pt x="524016" y="1463022"/>
                  <a:pt x="539224" y="1484287"/>
                  <a:pt x="550320" y="1520699"/>
                </a:cubicBezTo>
                <a:cubicBezTo>
                  <a:pt x="558703" y="1552339"/>
                  <a:pt x="548412" y="1533280"/>
                  <a:pt x="518834" y="1478510"/>
                </a:cubicBezTo>
                <a:cubicBezTo>
                  <a:pt x="512742" y="1467222"/>
                  <a:pt x="505831" y="1454425"/>
                  <a:pt x="498095" y="1440240"/>
                </a:cubicBezTo>
                <a:lnTo>
                  <a:pt x="495039" y="1426494"/>
                </a:lnTo>
                <a:cubicBezTo>
                  <a:pt x="493408" y="1419164"/>
                  <a:pt x="491897" y="1412331"/>
                  <a:pt x="490378" y="1405523"/>
                </a:cubicBezTo>
                <a:close/>
                <a:moveTo>
                  <a:pt x="394019" y="1179096"/>
                </a:moveTo>
                <a:lnTo>
                  <a:pt x="399220" y="1196689"/>
                </a:lnTo>
                <a:lnTo>
                  <a:pt x="397531" y="1186277"/>
                </a:lnTo>
                <a:close/>
                <a:moveTo>
                  <a:pt x="397373" y="853107"/>
                </a:moveTo>
                <a:lnTo>
                  <a:pt x="393967" y="854312"/>
                </a:lnTo>
                <a:cubicBezTo>
                  <a:pt x="393366" y="858480"/>
                  <a:pt x="392607" y="863363"/>
                  <a:pt x="391841" y="868329"/>
                </a:cubicBezTo>
                <a:lnTo>
                  <a:pt x="391835" y="868334"/>
                </a:lnTo>
                <a:cubicBezTo>
                  <a:pt x="390224" y="878726"/>
                  <a:pt x="388554" y="889501"/>
                  <a:pt x="388099" y="894930"/>
                </a:cubicBezTo>
                <a:cubicBezTo>
                  <a:pt x="387485" y="902083"/>
                  <a:pt x="387907" y="904646"/>
                  <a:pt x="388323" y="907199"/>
                </a:cubicBezTo>
                <a:cubicBezTo>
                  <a:pt x="388508" y="908304"/>
                  <a:pt x="388686" y="909413"/>
                  <a:pt x="388785" y="910890"/>
                </a:cubicBezTo>
                <a:close/>
                <a:moveTo>
                  <a:pt x="0" y="0"/>
                </a:moveTo>
                <a:lnTo>
                  <a:pt x="106395" y="0"/>
                </a:lnTo>
                <a:lnTo>
                  <a:pt x="138756" y="54795"/>
                </a:lnTo>
                <a:cubicBezTo>
                  <a:pt x="149806" y="70589"/>
                  <a:pt x="160912" y="84144"/>
                  <a:pt x="171457" y="96156"/>
                </a:cubicBezTo>
                <a:cubicBezTo>
                  <a:pt x="192680" y="120200"/>
                  <a:pt x="212040" y="138295"/>
                  <a:pt x="229815" y="153979"/>
                </a:cubicBezTo>
                <a:lnTo>
                  <a:pt x="229814" y="153978"/>
                </a:lnTo>
                <a:cubicBezTo>
                  <a:pt x="234376" y="157965"/>
                  <a:pt x="232043" y="152096"/>
                  <a:pt x="227360" y="145263"/>
                </a:cubicBezTo>
                <a:cubicBezTo>
                  <a:pt x="219181" y="133320"/>
                  <a:pt x="213399" y="125749"/>
                  <a:pt x="196301" y="107738"/>
                </a:cubicBezTo>
                <a:cubicBezTo>
                  <a:pt x="193419" y="104655"/>
                  <a:pt x="190190" y="101286"/>
                  <a:pt x="186588" y="97529"/>
                </a:cubicBezTo>
                <a:lnTo>
                  <a:pt x="186582" y="97521"/>
                </a:lnTo>
                <a:cubicBezTo>
                  <a:pt x="179637" y="90278"/>
                  <a:pt x="171303" y="81584"/>
                  <a:pt x="161388" y="70687"/>
                </a:cubicBezTo>
                <a:cubicBezTo>
                  <a:pt x="153881" y="62358"/>
                  <a:pt x="145365" y="52840"/>
                  <a:pt x="136110" y="41327"/>
                </a:cubicBezTo>
                <a:lnTo>
                  <a:pt x="106395" y="0"/>
                </a:lnTo>
                <a:lnTo>
                  <a:pt x="7896224" y="0"/>
                </a:lnTo>
                <a:lnTo>
                  <a:pt x="7896224" y="6857998"/>
                </a:lnTo>
                <a:lnTo>
                  <a:pt x="836358" y="6857998"/>
                </a:lnTo>
                <a:lnTo>
                  <a:pt x="855005" y="6759983"/>
                </a:lnTo>
                <a:cubicBezTo>
                  <a:pt x="865243" y="6683141"/>
                  <a:pt x="863402" y="6595340"/>
                  <a:pt x="836926" y="6516389"/>
                </a:cubicBezTo>
                <a:cubicBezTo>
                  <a:pt x="824041" y="6477142"/>
                  <a:pt x="805137" y="6441610"/>
                  <a:pt x="783004" y="6413091"/>
                </a:cubicBezTo>
                <a:cubicBezTo>
                  <a:pt x="777717" y="6405435"/>
                  <a:pt x="771954" y="6398787"/>
                  <a:pt x="766066" y="6392459"/>
                </a:cubicBezTo>
                <a:cubicBezTo>
                  <a:pt x="764086" y="6390351"/>
                  <a:pt x="762139" y="6388150"/>
                  <a:pt x="760185" y="6385948"/>
                </a:cubicBezTo>
                <a:cubicBezTo>
                  <a:pt x="756324" y="6381593"/>
                  <a:pt x="752462" y="6377192"/>
                  <a:pt x="748337" y="6373708"/>
                </a:cubicBezTo>
                <a:lnTo>
                  <a:pt x="729921" y="6357064"/>
                </a:lnTo>
                <a:cubicBezTo>
                  <a:pt x="725789" y="6353212"/>
                  <a:pt x="720930" y="6349683"/>
                  <a:pt x="716099" y="6346244"/>
                </a:cubicBezTo>
                <a:lnTo>
                  <a:pt x="716092" y="6346199"/>
                </a:lnTo>
                <a:cubicBezTo>
                  <a:pt x="713901" y="6344639"/>
                  <a:pt x="711722" y="6343080"/>
                  <a:pt x="709617" y="6341475"/>
                </a:cubicBezTo>
                <a:cubicBezTo>
                  <a:pt x="682540" y="6323594"/>
                  <a:pt x="656210" y="6313416"/>
                  <a:pt x="631668" y="6303925"/>
                </a:cubicBezTo>
                <a:lnTo>
                  <a:pt x="629747" y="6303146"/>
                </a:lnTo>
                <a:cubicBezTo>
                  <a:pt x="626797" y="6302046"/>
                  <a:pt x="623872" y="6300900"/>
                  <a:pt x="620968" y="6299799"/>
                </a:cubicBezTo>
                <a:cubicBezTo>
                  <a:pt x="599179" y="6291547"/>
                  <a:pt x="578657" y="6283706"/>
                  <a:pt x="560960" y="6273436"/>
                </a:cubicBezTo>
                <a:cubicBezTo>
                  <a:pt x="540795" y="6261929"/>
                  <a:pt x="524656" y="6247715"/>
                  <a:pt x="513158" y="6229696"/>
                </a:cubicBezTo>
                <a:cubicBezTo>
                  <a:pt x="501857" y="6211953"/>
                  <a:pt x="493976" y="6185774"/>
                  <a:pt x="489078" y="6158584"/>
                </a:cubicBezTo>
                <a:cubicBezTo>
                  <a:pt x="488061" y="6151433"/>
                  <a:pt x="486801" y="6144418"/>
                  <a:pt x="485487" y="6137357"/>
                </a:cubicBezTo>
                <a:lnTo>
                  <a:pt x="483415" y="6115166"/>
                </a:lnTo>
                <a:cubicBezTo>
                  <a:pt x="483434" y="6109526"/>
                  <a:pt x="483507" y="6103979"/>
                  <a:pt x="483718" y="6098065"/>
                </a:cubicBezTo>
                <a:cubicBezTo>
                  <a:pt x="482814" y="6025073"/>
                  <a:pt x="495005" y="5946672"/>
                  <a:pt x="509534" y="5868637"/>
                </a:cubicBezTo>
                <a:cubicBezTo>
                  <a:pt x="515217" y="5838836"/>
                  <a:pt x="521296" y="5808804"/>
                  <a:pt x="527455" y="5778362"/>
                </a:cubicBezTo>
                <a:lnTo>
                  <a:pt x="527462" y="5778362"/>
                </a:lnTo>
                <a:lnTo>
                  <a:pt x="527475" y="5778270"/>
                </a:lnTo>
                <a:cubicBezTo>
                  <a:pt x="529402" y="5768778"/>
                  <a:pt x="531343" y="5759196"/>
                  <a:pt x="533277" y="5749569"/>
                </a:cubicBezTo>
                <a:cubicBezTo>
                  <a:pt x="537310" y="5729258"/>
                  <a:pt x="541323" y="5708855"/>
                  <a:pt x="545053" y="5687765"/>
                </a:cubicBezTo>
                <a:cubicBezTo>
                  <a:pt x="548749" y="5667087"/>
                  <a:pt x="552261" y="5643703"/>
                  <a:pt x="554934" y="5624263"/>
                </a:cubicBezTo>
                <a:lnTo>
                  <a:pt x="555304" y="5621605"/>
                </a:lnTo>
                <a:cubicBezTo>
                  <a:pt x="566545" y="5541002"/>
                  <a:pt x="578294" y="5456779"/>
                  <a:pt x="578961" y="5367556"/>
                </a:cubicBezTo>
                <a:cubicBezTo>
                  <a:pt x="579179" y="5322488"/>
                  <a:pt x="576459" y="5275813"/>
                  <a:pt x="567442" y="5229139"/>
                </a:cubicBezTo>
                <a:cubicBezTo>
                  <a:pt x="558630" y="5182648"/>
                  <a:pt x="542373" y="5135974"/>
                  <a:pt x="519059" y="5097415"/>
                </a:cubicBezTo>
                <a:cubicBezTo>
                  <a:pt x="489857" y="5049595"/>
                  <a:pt x="454932" y="5018968"/>
                  <a:pt x="422859" y="4990863"/>
                </a:cubicBezTo>
                <a:cubicBezTo>
                  <a:pt x="417559" y="4986187"/>
                  <a:pt x="412331" y="4981648"/>
                  <a:pt x="407228" y="4977063"/>
                </a:cubicBezTo>
                <a:cubicBezTo>
                  <a:pt x="392905" y="4958311"/>
                  <a:pt x="379644" y="4939925"/>
                  <a:pt x="369617" y="4924061"/>
                </a:cubicBezTo>
                <a:cubicBezTo>
                  <a:pt x="357452" y="4910628"/>
                  <a:pt x="346693" y="4896552"/>
                  <a:pt x="337306" y="4881743"/>
                </a:cubicBezTo>
                <a:cubicBezTo>
                  <a:pt x="333432" y="4876012"/>
                  <a:pt x="329550" y="4868723"/>
                  <a:pt x="325649" y="4861386"/>
                </a:cubicBezTo>
                <a:cubicBezTo>
                  <a:pt x="324890" y="4859965"/>
                  <a:pt x="324125" y="4858498"/>
                  <a:pt x="323359" y="4857077"/>
                </a:cubicBezTo>
                <a:cubicBezTo>
                  <a:pt x="318553" y="4848502"/>
                  <a:pt x="314019" y="4839699"/>
                  <a:pt x="310078" y="4830439"/>
                </a:cubicBezTo>
                <a:cubicBezTo>
                  <a:pt x="305926" y="4821544"/>
                  <a:pt x="302005" y="4812465"/>
                  <a:pt x="298329" y="4803204"/>
                </a:cubicBezTo>
                <a:lnTo>
                  <a:pt x="295089" y="4983757"/>
                </a:lnTo>
                <a:lnTo>
                  <a:pt x="294882" y="4983757"/>
                </a:lnTo>
                <a:lnTo>
                  <a:pt x="298160" y="4802791"/>
                </a:lnTo>
                <a:cubicBezTo>
                  <a:pt x="286975" y="4774595"/>
                  <a:pt x="278017" y="4744885"/>
                  <a:pt x="271510" y="4713936"/>
                </a:cubicBezTo>
                <a:cubicBezTo>
                  <a:pt x="253894" y="4631409"/>
                  <a:pt x="254384" y="4540527"/>
                  <a:pt x="263518" y="4448811"/>
                </a:cubicBezTo>
                <a:cubicBezTo>
                  <a:pt x="271503" y="4368058"/>
                  <a:pt x="284375" y="4287735"/>
                  <a:pt x="297912" y="4204841"/>
                </a:cubicBezTo>
                <a:cubicBezTo>
                  <a:pt x="300098" y="4191348"/>
                  <a:pt x="302322" y="4177795"/>
                  <a:pt x="304560" y="4164151"/>
                </a:cubicBezTo>
                <a:lnTo>
                  <a:pt x="304566" y="4164100"/>
                </a:lnTo>
                <a:cubicBezTo>
                  <a:pt x="306500" y="4152354"/>
                  <a:pt x="308434" y="4140543"/>
                  <a:pt x="310369" y="4128645"/>
                </a:cubicBezTo>
                <a:lnTo>
                  <a:pt x="312322" y="4020745"/>
                </a:lnTo>
                <a:cubicBezTo>
                  <a:pt x="311840" y="4026087"/>
                  <a:pt x="311306" y="4031281"/>
                  <a:pt x="310732" y="4036049"/>
                </a:cubicBezTo>
                <a:cubicBezTo>
                  <a:pt x="302210" y="4108160"/>
                  <a:pt x="289551" y="4177525"/>
                  <a:pt x="277111" y="4245706"/>
                </a:cubicBezTo>
                <a:lnTo>
                  <a:pt x="277111" y="4245711"/>
                </a:lnTo>
                <a:cubicBezTo>
                  <a:pt x="274295" y="4261139"/>
                  <a:pt x="271491" y="4276508"/>
                  <a:pt x="268749" y="4291835"/>
                </a:cubicBezTo>
                <a:cubicBezTo>
                  <a:pt x="253888" y="4374830"/>
                  <a:pt x="240352" y="4457441"/>
                  <a:pt x="237624" y="4540615"/>
                </a:cubicBezTo>
                <a:lnTo>
                  <a:pt x="237623" y="4540646"/>
                </a:lnTo>
                <a:lnTo>
                  <a:pt x="237490" y="4537924"/>
                </a:lnTo>
                <a:lnTo>
                  <a:pt x="237555" y="4541183"/>
                </a:lnTo>
                <a:cubicBezTo>
                  <a:pt x="238519" y="4589687"/>
                  <a:pt x="239141" y="4620955"/>
                  <a:pt x="241184" y="4653966"/>
                </a:cubicBezTo>
                <a:lnTo>
                  <a:pt x="241454" y="4657726"/>
                </a:lnTo>
                <a:cubicBezTo>
                  <a:pt x="243765" y="4690187"/>
                  <a:pt x="246296" y="4725719"/>
                  <a:pt x="260399" y="4777161"/>
                </a:cubicBezTo>
                <a:cubicBezTo>
                  <a:pt x="250258" y="4745801"/>
                  <a:pt x="242744" y="4713204"/>
                  <a:pt x="238214" y="4680055"/>
                </a:cubicBezTo>
                <a:cubicBezTo>
                  <a:pt x="233187" y="4647089"/>
                  <a:pt x="231057" y="4613620"/>
                  <a:pt x="230633" y="4580622"/>
                </a:cubicBezTo>
                <a:cubicBezTo>
                  <a:pt x="229612" y="4514504"/>
                  <a:pt x="235873" y="4450123"/>
                  <a:pt x="243666" y="4389007"/>
                </a:cubicBezTo>
                <a:cubicBezTo>
                  <a:pt x="249248" y="4346486"/>
                  <a:pt x="255449" y="4305328"/>
                  <a:pt x="261428" y="4265641"/>
                </a:cubicBezTo>
                <a:cubicBezTo>
                  <a:pt x="272632" y="4191266"/>
                  <a:pt x="283056" y="4122071"/>
                  <a:pt x="287160" y="4058858"/>
                </a:cubicBezTo>
                <a:cubicBezTo>
                  <a:pt x="290000" y="4055319"/>
                  <a:pt x="292146" y="4052647"/>
                  <a:pt x="293929" y="4050423"/>
                </a:cubicBezTo>
                <a:lnTo>
                  <a:pt x="294457" y="4049767"/>
                </a:lnTo>
                <a:cubicBezTo>
                  <a:pt x="296181" y="4047617"/>
                  <a:pt x="297569" y="4045889"/>
                  <a:pt x="298960" y="4044155"/>
                </a:cubicBezTo>
                <a:lnTo>
                  <a:pt x="298959" y="4044159"/>
                </a:lnTo>
                <a:lnTo>
                  <a:pt x="298193" y="4047947"/>
                </a:lnTo>
                <a:lnTo>
                  <a:pt x="298180" y="4048012"/>
                </a:lnTo>
                <a:cubicBezTo>
                  <a:pt x="298313" y="4050652"/>
                  <a:pt x="298444" y="4053288"/>
                  <a:pt x="298532" y="4055090"/>
                </a:cubicBezTo>
                <a:lnTo>
                  <a:pt x="298644" y="4057341"/>
                </a:lnTo>
                <a:cubicBezTo>
                  <a:pt x="298651" y="4057007"/>
                  <a:pt x="298805" y="4050789"/>
                  <a:pt x="298954" y="4044476"/>
                </a:cubicBezTo>
                <a:cubicBezTo>
                  <a:pt x="301986" y="4030497"/>
                  <a:pt x="304936" y="4015202"/>
                  <a:pt x="307649" y="4001103"/>
                </a:cubicBezTo>
                <a:lnTo>
                  <a:pt x="307656" y="4001085"/>
                </a:lnTo>
                <a:lnTo>
                  <a:pt x="307662" y="4001039"/>
                </a:lnTo>
                <a:cubicBezTo>
                  <a:pt x="309649" y="3990741"/>
                  <a:pt x="311504" y="3981086"/>
                  <a:pt x="313187" y="3973048"/>
                </a:cubicBezTo>
                <a:lnTo>
                  <a:pt x="317091" y="3757417"/>
                </a:lnTo>
                <a:lnTo>
                  <a:pt x="313226" y="3972853"/>
                </a:lnTo>
                <a:cubicBezTo>
                  <a:pt x="313886" y="3969717"/>
                  <a:pt x="314513" y="3966828"/>
                  <a:pt x="315113" y="3964251"/>
                </a:cubicBezTo>
                <a:cubicBezTo>
                  <a:pt x="316044" y="3960281"/>
                  <a:pt x="314889" y="3992091"/>
                  <a:pt x="312381" y="4020119"/>
                </a:cubicBezTo>
                <a:lnTo>
                  <a:pt x="310440" y="4128206"/>
                </a:lnTo>
                <a:cubicBezTo>
                  <a:pt x="320057" y="4069002"/>
                  <a:pt x="329516" y="4007702"/>
                  <a:pt x="336718" y="3942088"/>
                </a:cubicBezTo>
                <a:cubicBezTo>
                  <a:pt x="341028" y="3903511"/>
                  <a:pt x="341305" y="3849754"/>
                  <a:pt x="340012" y="3801498"/>
                </a:cubicBezTo>
                <a:cubicBezTo>
                  <a:pt x="338388" y="3739048"/>
                  <a:pt x="332124" y="3673428"/>
                  <a:pt x="313364" y="3585738"/>
                </a:cubicBezTo>
                <a:cubicBezTo>
                  <a:pt x="319595" y="3628346"/>
                  <a:pt x="317912" y="3640756"/>
                  <a:pt x="316374" y="3652136"/>
                </a:cubicBezTo>
                <a:cubicBezTo>
                  <a:pt x="316176" y="3653613"/>
                  <a:pt x="315978" y="3655076"/>
                  <a:pt x="315800" y="3656579"/>
                </a:cubicBezTo>
                <a:lnTo>
                  <a:pt x="315747" y="3657024"/>
                </a:lnTo>
                <a:cubicBezTo>
                  <a:pt x="315014" y="3663484"/>
                  <a:pt x="314123" y="3671320"/>
                  <a:pt x="314546" y="3685234"/>
                </a:cubicBezTo>
                <a:lnTo>
                  <a:pt x="315608" y="3712408"/>
                </a:lnTo>
                <a:lnTo>
                  <a:pt x="317245" y="3748807"/>
                </a:lnTo>
                <a:lnTo>
                  <a:pt x="301981" y="3654774"/>
                </a:lnTo>
                <a:cubicBezTo>
                  <a:pt x="295983" y="3624000"/>
                  <a:pt x="289290" y="3593591"/>
                  <a:pt x="282540" y="3562923"/>
                </a:cubicBezTo>
                <a:lnTo>
                  <a:pt x="282539" y="3562918"/>
                </a:lnTo>
                <a:cubicBezTo>
                  <a:pt x="273722" y="3522860"/>
                  <a:pt x="264807" y="3482362"/>
                  <a:pt x="257220" y="3440034"/>
                </a:cubicBezTo>
                <a:cubicBezTo>
                  <a:pt x="250162" y="3400805"/>
                  <a:pt x="241666" y="3343829"/>
                  <a:pt x="241468" y="3289751"/>
                </a:cubicBezTo>
                <a:cubicBezTo>
                  <a:pt x="240665" y="3236254"/>
                  <a:pt x="247675" y="3183538"/>
                  <a:pt x="252424" y="3155459"/>
                </a:cubicBezTo>
                <a:lnTo>
                  <a:pt x="240419" y="3132063"/>
                </a:lnTo>
                <a:cubicBezTo>
                  <a:pt x="247317" y="3085917"/>
                  <a:pt x="255833" y="3036610"/>
                  <a:pt x="276884" y="2958241"/>
                </a:cubicBezTo>
                <a:cubicBezTo>
                  <a:pt x="278010" y="2956449"/>
                  <a:pt x="281567" y="2950778"/>
                  <a:pt x="286965" y="2942176"/>
                </a:cubicBezTo>
                <a:lnTo>
                  <a:pt x="295421" y="2928706"/>
                </a:lnTo>
                <a:cubicBezTo>
                  <a:pt x="309378" y="2867245"/>
                  <a:pt x="321926" y="2821254"/>
                  <a:pt x="335801" y="2773824"/>
                </a:cubicBezTo>
                <a:cubicBezTo>
                  <a:pt x="350435" y="2724234"/>
                  <a:pt x="366891" y="2673328"/>
                  <a:pt x="385644" y="2616646"/>
                </a:cubicBezTo>
                <a:cubicBezTo>
                  <a:pt x="402700" y="2581796"/>
                  <a:pt x="417380" y="2553099"/>
                  <a:pt x="432146" y="2524393"/>
                </a:cubicBezTo>
                <a:lnTo>
                  <a:pt x="430859" y="2527043"/>
                </a:lnTo>
                <a:cubicBezTo>
                  <a:pt x="437995" y="2519161"/>
                  <a:pt x="445137" y="2511281"/>
                  <a:pt x="455678" y="2499648"/>
                </a:cubicBezTo>
                <a:cubicBezTo>
                  <a:pt x="432701" y="2557367"/>
                  <a:pt x="412304" y="2610276"/>
                  <a:pt x="393314" y="2662980"/>
                </a:cubicBezTo>
                <a:cubicBezTo>
                  <a:pt x="374238" y="2715646"/>
                  <a:pt x="356429" y="2766277"/>
                  <a:pt x="340085" y="2817123"/>
                </a:cubicBezTo>
                <a:cubicBezTo>
                  <a:pt x="340230" y="2817384"/>
                  <a:pt x="340270" y="2818032"/>
                  <a:pt x="340316" y="2818659"/>
                </a:cubicBezTo>
                <a:cubicBezTo>
                  <a:pt x="340402" y="2819947"/>
                  <a:pt x="340481" y="2821173"/>
                  <a:pt x="341419" y="2818861"/>
                </a:cubicBezTo>
                <a:cubicBezTo>
                  <a:pt x="346811" y="2805304"/>
                  <a:pt x="354521" y="2785263"/>
                  <a:pt x="363901" y="2760881"/>
                </a:cubicBezTo>
                <a:lnTo>
                  <a:pt x="363927" y="2760817"/>
                </a:lnTo>
                <a:cubicBezTo>
                  <a:pt x="385545" y="2704624"/>
                  <a:pt x="416021" y="2625402"/>
                  <a:pt x="447434" y="2549380"/>
                </a:cubicBezTo>
                <a:cubicBezTo>
                  <a:pt x="493269" y="2439509"/>
                  <a:pt x="537033" y="2327285"/>
                  <a:pt x="547601" y="2287240"/>
                </a:cubicBezTo>
                <a:cubicBezTo>
                  <a:pt x="556168" y="2258364"/>
                  <a:pt x="557086" y="2246719"/>
                  <a:pt x="554340" y="2248723"/>
                </a:cubicBezTo>
                <a:cubicBezTo>
                  <a:pt x="551449" y="2250571"/>
                  <a:pt x="544485" y="2265554"/>
                  <a:pt x="534841" y="2287593"/>
                </a:cubicBezTo>
                <a:cubicBezTo>
                  <a:pt x="508319" y="2348944"/>
                  <a:pt x="514194" y="2324753"/>
                  <a:pt x="520240" y="2299848"/>
                </a:cubicBezTo>
                <a:cubicBezTo>
                  <a:pt x="522551" y="2290344"/>
                  <a:pt x="524887" y="2280734"/>
                  <a:pt x="525455" y="2275732"/>
                </a:cubicBezTo>
                <a:cubicBezTo>
                  <a:pt x="532491" y="2257017"/>
                  <a:pt x="538821" y="2240199"/>
                  <a:pt x="544927" y="2223983"/>
                </a:cubicBezTo>
                <a:cubicBezTo>
                  <a:pt x="551587" y="2207087"/>
                  <a:pt x="557607" y="2190541"/>
                  <a:pt x="563667" y="2172940"/>
                </a:cubicBezTo>
                <a:lnTo>
                  <a:pt x="568512" y="2158928"/>
                </a:lnTo>
                <a:lnTo>
                  <a:pt x="573066" y="2145742"/>
                </a:lnTo>
                <a:lnTo>
                  <a:pt x="577297" y="2131355"/>
                </a:lnTo>
                <a:lnTo>
                  <a:pt x="577344" y="2131194"/>
                </a:lnTo>
                <a:lnTo>
                  <a:pt x="582030" y="2115257"/>
                </a:lnTo>
                <a:cubicBezTo>
                  <a:pt x="582862" y="2112222"/>
                  <a:pt x="583733" y="2109155"/>
                  <a:pt x="584624" y="2106033"/>
                </a:cubicBezTo>
                <a:cubicBezTo>
                  <a:pt x="586895" y="2098037"/>
                  <a:pt x="589265" y="2089696"/>
                  <a:pt x="591317" y="2080678"/>
                </a:cubicBezTo>
                <a:cubicBezTo>
                  <a:pt x="594017" y="2068069"/>
                  <a:pt x="596895" y="2054627"/>
                  <a:pt x="599991" y="2040138"/>
                </a:cubicBezTo>
                <a:cubicBezTo>
                  <a:pt x="606948" y="2004459"/>
                  <a:pt x="614882" y="1960711"/>
                  <a:pt x="620539" y="1915852"/>
                </a:cubicBezTo>
                <a:cubicBezTo>
                  <a:pt x="622394" y="1901808"/>
                  <a:pt x="623503" y="1887545"/>
                  <a:pt x="624599" y="1873501"/>
                </a:cubicBezTo>
                <a:cubicBezTo>
                  <a:pt x="625252" y="1865184"/>
                  <a:pt x="625892" y="1856945"/>
                  <a:pt x="626678" y="1848871"/>
                </a:cubicBezTo>
                <a:cubicBezTo>
                  <a:pt x="627219" y="1834809"/>
                  <a:pt x="627437" y="1821096"/>
                  <a:pt x="627641" y="1808061"/>
                </a:cubicBezTo>
                <a:cubicBezTo>
                  <a:pt x="627754" y="1800826"/>
                  <a:pt x="627866" y="1793798"/>
                  <a:pt x="628024" y="1787035"/>
                </a:cubicBezTo>
                <a:cubicBezTo>
                  <a:pt x="627767" y="1781854"/>
                  <a:pt x="627523" y="1776746"/>
                  <a:pt x="627285" y="1771717"/>
                </a:cubicBezTo>
                <a:cubicBezTo>
                  <a:pt x="625932" y="1743011"/>
                  <a:pt x="624704" y="1716887"/>
                  <a:pt x="620506" y="1693797"/>
                </a:cubicBezTo>
                <a:cubicBezTo>
                  <a:pt x="619787" y="1689290"/>
                  <a:pt x="619153" y="1684820"/>
                  <a:pt x="618526" y="1680428"/>
                </a:cubicBezTo>
                <a:lnTo>
                  <a:pt x="618526" y="1680414"/>
                </a:lnTo>
                <a:cubicBezTo>
                  <a:pt x="617272" y="1671565"/>
                  <a:pt x="616064" y="1663028"/>
                  <a:pt x="614288" y="1655137"/>
                </a:cubicBezTo>
                <a:lnTo>
                  <a:pt x="609984" y="1636729"/>
                </a:lnTo>
                <a:lnTo>
                  <a:pt x="606446" y="1621622"/>
                </a:lnTo>
                <a:cubicBezTo>
                  <a:pt x="595832" y="1579661"/>
                  <a:pt x="584314" y="1548213"/>
                  <a:pt x="571825" y="1519819"/>
                </a:cubicBezTo>
                <a:cubicBezTo>
                  <a:pt x="549719" y="1468895"/>
                  <a:pt x="523376" y="1427063"/>
                  <a:pt x="479995" y="1358176"/>
                </a:cubicBezTo>
                <a:cubicBezTo>
                  <a:pt x="474715" y="1349794"/>
                  <a:pt x="469183" y="1341014"/>
                  <a:pt x="463381" y="1331766"/>
                </a:cubicBezTo>
                <a:lnTo>
                  <a:pt x="487362" y="1399187"/>
                </a:lnTo>
                <a:cubicBezTo>
                  <a:pt x="479890" y="1385001"/>
                  <a:pt x="472767" y="1371590"/>
                  <a:pt x="466041" y="1358927"/>
                </a:cubicBezTo>
                <a:lnTo>
                  <a:pt x="466021" y="1358894"/>
                </a:lnTo>
                <a:cubicBezTo>
                  <a:pt x="451242" y="1331065"/>
                  <a:pt x="438371" y="1306829"/>
                  <a:pt x="427836" y="1285826"/>
                </a:cubicBezTo>
                <a:cubicBezTo>
                  <a:pt x="421829" y="1274529"/>
                  <a:pt x="416615" y="1264148"/>
                  <a:pt x="411948" y="1254869"/>
                </a:cubicBezTo>
                <a:cubicBezTo>
                  <a:pt x="403704" y="1238473"/>
                  <a:pt x="397195" y="1225525"/>
                  <a:pt x="391149" y="1217047"/>
                </a:cubicBezTo>
                <a:lnTo>
                  <a:pt x="384502" y="1205508"/>
                </a:lnTo>
                <a:lnTo>
                  <a:pt x="380159" y="1197966"/>
                </a:lnTo>
                <a:cubicBezTo>
                  <a:pt x="358765" y="1125428"/>
                  <a:pt x="349247" y="1045331"/>
                  <a:pt x="362402" y="949773"/>
                </a:cubicBezTo>
                <a:cubicBezTo>
                  <a:pt x="364376" y="935395"/>
                  <a:pt x="366337" y="921350"/>
                  <a:pt x="368251" y="907610"/>
                </a:cubicBezTo>
                <a:cubicBezTo>
                  <a:pt x="403030" y="657977"/>
                  <a:pt x="423849" y="508574"/>
                  <a:pt x="298963" y="285459"/>
                </a:cubicBezTo>
                <a:cubicBezTo>
                  <a:pt x="268963" y="231775"/>
                  <a:pt x="231500" y="189973"/>
                  <a:pt x="194359" y="148529"/>
                </a:cubicBezTo>
                <a:cubicBezTo>
                  <a:pt x="161914" y="112325"/>
                  <a:pt x="129715" y="76396"/>
                  <a:pt x="102948" y="33059"/>
                </a:cubicBezTo>
                <a:cubicBezTo>
                  <a:pt x="99616" y="20773"/>
                  <a:pt x="96020" y="14790"/>
                  <a:pt x="92363" y="14983"/>
                </a:cubicBezTo>
                <a:lnTo>
                  <a:pt x="0" y="14983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5293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2D1D25-1CF0-B2F9-505F-07A0E7FD51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dkDnDiag">
            <a:fgClr>
              <a:schemeClr val="bg2"/>
            </a:fgClr>
            <a:bgClr>
              <a:schemeClr val="accent6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79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 liftup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BD9DD81-3F2B-CD72-DA41-7FA8B43EB3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5604415 w 12192000"/>
              <a:gd name="connsiteY0" fmla="*/ 6126984 h 6858000"/>
              <a:gd name="connsiteX1" fmla="*/ 5622564 w 12192000"/>
              <a:gd name="connsiteY1" fmla="*/ 6156317 h 6858000"/>
              <a:gd name="connsiteX2" fmla="*/ 5648403 w 12192000"/>
              <a:gd name="connsiteY2" fmla="*/ 6183912 h 6858000"/>
              <a:gd name="connsiteX3" fmla="*/ 5661675 w 12192000"/>
              <a:gd name="connsiteY3" fmla="*/ 6194472 h 6858000"/>
              <a:gd name="connsiteX4" fmla="*/ 5661675 w 12192000"/>
              <a:gd name="connsiteY4" fmla="*/ 6194476 h 6858000"/>
              <a:gd name="connsiteX5" fmla="*/ 5679742 w 12192000"/>
              <a:gd name="connsiteY5" fmla="*/ 6214666 h 6858000"/>
              <a:gd name="connsiteX6" fmla="*/ 5670274 w 12192000"/>
              <a:gd name="connsiteY6" fmla="*/ 6208681 h 6858000"/>
              <a:gd name="connsiteX7" fmla="*/ 5658409 w 12192000"/>
              <a:gd name="connsiteY7" fmla="*/ 6201202 h 6858000"/>
              <a:gd name="connsiteX8" fmla="*/ 5639763 w 12192000"/>
              <a:gd name="connsiteY8" fmla="*/ 6187055 h 6858000"/>
              <a:gd name="connsiteX9" fmla="*/ 5613800 w 12192000"/>
              <a:gd name="connsiteY9" fmla="*/ 6158441 h 6858000"/>
              <a:gd name="connsiteX10" fmla="*/ 5604415 w 12192000"/>
              <a:gd name="connsiteY10" fmla="*/ 6126984 h 6858000"/>
              <a:gd name="connsiteX11" fmla="*/ 1345014 w 12192000"/>
              <a:gd name="connsiteY11" fmla="*/ 6099903 h 6858000"/>
              <a:gd name="connsiteX12" fmla="*/ 1387623 w 12192000"/>
              <a:gd name="connsiteY12" fmla="*/ 6107400 h 6858000"/>
              <a:gd name="connsiteX13" fmla="*/ 1434882 w 12192000"/>
              <a:gd name="connsiteY13" fmla="*/ 6113899 h 6858000"/>
              <a:gd name="connsiteX14" fmla="*/ 1512135 w 12192000"/>
              <a:gd name="connsiteY14" fmla="*/ 6120648 h 6858000"/>
              <a:gd name="connsiteX15" fmla="*/ 1707962 w 12192000"/>
              <a:gd name="connsiteY15" fmla="*/ 6114356 h 6858000"/>
              <a:gd name="connsiteX16" fmla="*/ 1463003 w 12192000"/>
              <a:gd name="connsiteY16" fmla="*/ 6125360 h 6858000"/>
              <a:gd name="connsiteX17" fmla="*/ 1453746 w 12192000"/>
              <a:gd name="connsiteY17" fmla="*/ 6124099 h 6858000"/>
              <a:gd name="connsiteX18" fmla="*/ 1444362 w 12192000"/>
              <a:gd name="connsiteY18" fmla="*/ 6122820 h 6858000"/>
              <a:gd name="connsiteX19" fmla="*/ 1433059 w 12192000"/>
              <a:gd name="connsiteY19" fmla="*/ 6120754 h 6858000"/>
              <a:gd name="connsiteX20" fmla="*/ 1427213 w 12192000"/>
              <a:gd name="connsiteY20" fmla="*/ 6119611 h 6858000"/>
              <a:gd name="connsiteX21" fmla="*/ 1417634 w 12192000"/>
              <a:gd name="connsiteY21" fmla="*/ 6117713 h 6858000"/>
              <a:gd name="connsiteX22" fmla="*/ 1416369 w 12192000"/>
              <a:gd name="connsiteY22" fmla="*/ 6117463 h 6858000"/>
              <a:gd name="connsiteX23" fmla="*/ 1416249 w 12192000"/>
              <a:gd name="connsiteY23" fmla="*/ 6117440 h 6858000"/>
              <a:gd name="connsiteX24" fmla="*/ 1406459 w 12192000"/>
              <a:gd name="connsiteY24" fmla="*/ 6115500 h 6858000"/>
              <a:gd name="connsiteX25" fmla="*/ 1395830 w 12192000"/>
              <a:gd name="connsiteY25" fmla="*/ 6113391 h 6858000"/>
              <a:gd name="connsiteX26" fmla="*/ 1377333 w 12192000"/>
              <a:gd name="connsiteY26" fmla="*/ 6108723 h 6858000"/>
              <a:gd name="connsiteX27" fmla="*/ 1368126 w 12192000"/>
              <a:gd name="connsiteY27" fmla="*/ 6106319 h 6858000"/>
              <a:gd name="connsiteX28" fmla="*/ 1359692 w 12192000"/>
              <a:gd name="connsiteY28" fmla="*/ 6104101 h 6858000"/>
              <a:gd name="connsiteX29" fmla="*/ 1342304 w 12192000"/>
              <a:gd name="connsiteY29" fmla="*/ 6099127 h 6858000"/>
              <a:gd name="connsiteX30" fmla="*/ 1345014 w 12192000"/>
              <a:gd name="connsiteY30" fmla="*/ 6099903 h 6858000"/>
              <a:gd name="connsiteX31" fmla="*/ 1344871 w 12192000"/>
              <a:gd name="connsiteY31" fmla="*/ 6099877 h 6858000"/>
              <a:gd name="connsiteX32" fmla="*/ 1985197 w 12192000"/>
              <a:gd name="connsiteY32" fmla="*/ 6056464 h 6858000"/>
              <a:gd name="connsiteX33" fmla="*/ 1986834 w 12192000"/>
              <a:gd name="connsiteY33" fmla="*/ 6056789 h 6858000"/>
              <a:gd name="connsiteX34" fmla="*/ 1985197 w 12192000"/>
              <a:gd name="connsiteY34" fmla="*/ 6059661 h 6858000"/>
              <a:gd name="connsiteX35" fmla="*/ 1950643 w 12192000"/>
              <a:gd name="connsiteY35" fmla="*/ 6070007 h 6858000"/>
              <a:gd name="connsiteX36" fmla="*/ 1939588 w 12192000"/>
              <a:gd name="connsiteY36" fmla="*/ 6073121 h 6858000"/>
              <a:gd name="connsiteX37" fmla="*/ 1934296 w 12192000"/>
              <a:gd name="connsiteY37" fmla="*/ 6073543 h 6858000"/>
              <a:gd name="connsiteX38" fmla="*/ 1934275 w 12192000"/>
              <a:gd name="connsiteY38" fmla="*/ 6073543 h 6858000"/>
              <a:gd name="connsiteX39" fmla="*/ 1925709 w 12192000"/>
              <a:gd name="connsiteY39" fmla="*/ 6073153 h 6858000"/>
              <a:gd name="connsiteX40" fmla="*/ 1955211 w 12192000"/>
              <a:gd name="connsiteY40" fmla="*/ 6064088 h 6858000"/>
              <a:gd name="connsiteX41" fmla="*/ 1955228 w 12192000"/>
              <a:gd name="connsiteY41" fmla="*/ 6064084 h 6858000"/>
              <a:gd name="connsiteX42" fmla="*/ 1965104 w 12192000"/>
              <a:gd name="connsiteY42" fmla="*/ 6061251 h 6858000"/>
              <a:gd name="connsiteX43" fmla="*/ 1968416 w 12192000"/>
              <a:gd name="connsiteY43" fmla="*/ 6060430 h 6858000"/>
              <a:gd name="connsiteX44" fmla="*/ 1976159 w 12192000"/>
              <a:gd name="connsiteY44" fmla="*/ 6058517 h 6858000"/>
              <a:gd name="connsiteX45" fmla="*/ 1985197 w 12192000"/>
              <a:gd name="connsiteY45" fmla="*/ 6056464 h 6858000"/>
              <a:gd name="connsiteX46" fmla="*/ 1153588 w 12192000"/>
              <a:gd name="connsiteY46" fmla="*/ 6052955 h 6858000"/>
              <a:gd name="connsiteX47" fmla="*/ 1172498 w 12192000"/>
              <a:gd name="connsiteY47" fmla="*/ 6055711 h 6858000"/>
              <a:gd name="connsiteX48" fmla="*/ 1184892 w 12192000"/>
              <a:gd name="connsiteY48" fmla="*/ 6057519 h 6858000"/>
              <a:gd name="connsiteX49" fmla="*/ 1219401 w 12192000"/>
              <a:gd name="connsiteY49" fmla="*/ 6069783 h 6858000"/>
              <a:gd name="connsiteX50" fmla="*/ 1257444 w 12192000"/>
              <a:gd name="connsiteY50" fmla="*/ 6088404 h 6858000"/>
              <a:gd name="connsiteX51" fmla="*/ 1192293 w 12192000"/>
              <a:gd name="connsiteY51" fmla="*/ 6066438 h 6858000"/>
              <a:gd name="connsiteX52" fmla="*/ 1153588 w 12192000"/>
              <a:gd name="connsiteY52" fmla="*/ 6052955 h 6858000"/>
              <a:gd name="connsiteX53" fmla="*/ 5267556 w 12192000"/>
              <a:gd name="connsiteY53" fmla="*/ 6035915 h 6858000"/>
              <a:gd name="connsiteX54" fmla="*/ 5267487 w 12192000"/>
              <a:gd name="connsiteY54" fmla="*/ 6035923 h 6858000"/>
              <a:gd name="connsiteX55" fmla="*/ 5265365 w 12192000"/>
              <a:gd name="connsiteY55" fmla="*/ 6036004 h 6858000"/>
              <a:gd name="connsiteX56" fmla="*/ 5367068 w 12192000"/>
              <a:gd name="connsiteY56" fmla="*/ 6032128 h 6858000"/>
              <a:gd name="connsiteX57" fmla="*/ 5471871 w 12192000"/>
              <a:gd name="connsiteY57" fmla="*/ 6040673 h 6858000"/>
              <a:gd name="connsiteX58" fmla="*/ 5457484 w 12192000"/>
              <a:gd name="connsiteY58" fmla="*/ 6039592 h 6858000"/>
              <a:gd name="connsiteX59" fmla="*/ 5457483 w 12192000"/>
              <a:gd name="connsiteY59" fmla="*/ 6039593 h 6858000"/>
              <a:gd name="connsiteX60" fmla="*/ 5447934 w 12192000"/>
              <a:gd name="connsiteY60" fmla="*/ 6039022 h 6858000"/>
              <a:gd name="connsiteX61" fmla="*/ 5439624 w 12192000"/>
              <a:gd name="connsiteY61" fmla="*/ 6038589 h 6858000"/>
              <a:gd name="connsiteX62" fmla="*/ 5407170 w 12192000"/>
              <a:gd name="connsiteY62" fmla="*/ 6037125 h 6858000"/>
              <a:gd name="connsiteX63" fmla="*/ 5396255 w 12192000"/>
              <a:gd name="connsiteY63" fmla="*/ 6036805 h 6858000"/>
              <a:gd name="connsiteX64" fmla="*/ 5296496 w 12192000"/>
              <a:gd name="connsiteY64" fmla="*/ 6039768 h 6858000"/>
              <a:gd name="connsiteX65" fmla="*/ 5118433 w 12192000"/>
              <a:gd name="connsiteY65" fmla="*/ 6058576 h 6858000"/>
              <a:gd name="connsiteX66" fmla="*/ 5056626 w 12192000"/>
              <a:gd name="connsiteY66" fmla="*/ 6066770 h 6858000"/>
              <a:gd name="connsiteX67" fmla="*/ 5028843 w 12192000"/>
              <a:gd name="connsiteY67" fmla="*/ 6070458 h 6858000"/>
              <a:gd name="connsiteX68" fmla="*/ 4951120 w 12192000"/>
              <a:gd name="connsiteY68" fmla="*/ 6079793 h 6858000"/>
              <a:gd name="connsiteX69" fmla="*/ 4937808 w 12192000"/>
              <a:gd name="connsiteY69" fmla="*/ 6081303 h 6858000"/>
              <a:gd name="connsiteX70" fmla="*/ 4839578 w 12192000"/>
              <a:gd name="connsiteY70" fmla="*/ 6087225 h 6858000"/>
              <a:gd name="connsiteX71" fmla="*/ 4900269 w 12192000"/>
              <a:gd name="connsiteY71" fmla="*/ 6078875 h 6858000"/>
              <a:gd name="connsiteX72" fmla="*/ 4900311 w 12192000"/>
              <a:gd name="connsiteY72" fmla="*/ 6078872 h 6858000"/>
              <a:gd name="connsiteX73" fmla="*/ 4927968 w 12192000"/>
              <a:gd name="connsiteY73" fmla="*/ 6076232 h 6858000"/>
              <a:gd name="connsiteX74" fmla="*/ 4937022 w 12192000"/>
              <a:gd name="connsiteY74" fmla="*/ 6075382 h 6858000"/>
              <a:gd name="connsiteX75" fmla="*/ 5014333 w 12192000"/>
              <a:gd name="connsiteY75" fmla="*/ 6067286 h 6858000"/>
              <a:gd name="connsiteX76" fmla="*/ 5083706 w 12192000"/>
              <a:gd name="connsiteY76" fmla="*/ 6058174 h 6858000"/>
              <a:gd name="connsiteX77" fmla="*/ 5099044 w 12192000"/>
              <a:gd name="connsiteY77" fmla="*/ 6056081 h 6858000"/>
              <a:gd name="connsiteX78" fmla="*/ 5267487 w 12192000"/>
              <a:gd name="connsiteY78" fmla="*/ 6035923 h 6858000"/>
              <a:gd name="connsiteX79" fmla="*/ 4313246 w 12192000"/>
              <a:gd name="connsiteY79" fmla="*/ 5951693 h 6858000"/>
              <a:gd name="connsiteX80" fmla="*/ 4313494 w 12192000"/>
              <a:gd name="connsiteY80" fmla="*/ 5951782 h 6858000"/>
              <a:gd name="connsiteX81" fmla="*/ 4336232 w 12192000"/>
              <a:gd name="connsiteY81" fmla="*/ 5960824 h 6858000"/>
              <a:gd name="connsiteX82" fmla="*/ 4347271 w 12192000"/>
              <a:gd name="connsiteY82" fmla="*/ 5970157 h 6858000"/>
              <a:gd name="connsiteX83" fmla="*/ 4320977 w 12192000"/>
              <a:gd name="connsiteY83" fmla="*/ 5957553 h 6858000"/>
              <a:gd name="connsiteX84" fmla="*/ 4318372 w 12192000"/>
              <a:gd name="connsiteY84" fmla="*/ 5955527 h 6858000"/>
              <a:gd name="connsiteX85" fmla="*/ 4318372 w 12192000"/>
              <a:gd name="connsiteY85" fmla="*/ 5955518 h 6858000"/>
              <a:gd name="connsiteX86" fmla="*/ 4313246 w 12192000"/>
              <a:gd name="connsiteY86" fmla="*/ 5951693 h 6858000"/>
              <a:gd name="connsiteX87" fmla="*/ 0 w 12192000"/>
              <a:gd name="connsiteY87" fmla="*/ 0 h 6858000"/>
              <a:gd name="connsiteX88" fmla="*/ 731838 w 12192000"/>
              <a:gd name="connsiteY88" fmla="*/ 0 h 6858000"/>
              <a:gd name="connsiteX89" fmla="*/ 731838 w 12192000"/>
              <a:gd name="connsiteY89" fmla="*/ 5549827 h 6858000"/>
              <a:gd name="connsiteX90" fmla="*/ 729206 w 12192000"/>
              <a:gd name="connsiteY90" fmla="*/ 5549827 h 6858000"/>
              <a:gd name="connsiteX91" fmla="*/ 729206 w 12192000"/>
              <a:gd name="connsiteY91" fmla="*/ 5978492 h 6858000"/>
              <a:gd name="connsiteX92" fmla="*/ 742630 w 12192000"/>
              <a:gd name="connsiteY92" fmla="*/ 5977270 h 6858000"/>
              <a:gd name="connsiteX93" fmla="*/ 966430 w 12192000"/>
              <a:gd name="connsiteY93" fmla="*/ 5987771 h 6858000"/>
              <a:gd name="connsiteX94" fmla="*/ 973231 w 12192000"/>
              <a:gd name="connsiteY94" fmla="*/ 5990339 h 6858000"/>
              <a:gd name="connsiteX95" fmla="*/ 983637 w 12192000"/>
              <a:gd name="connsiteY95" fmla="*/ 5994270 h 6858000"/>
              <a:gd name="connsiteX96" fmla="*/ 1017740 w 12192000"/>
              <a:gd name="connsiteY96" fmla="*/ 6006571 h 6858000"/>
              <a:gd name="connsiteX97" fmla="*/ 1045655 w 12192000"/>
              <a:gd name="connsiteY97" fmla="*/ 6015967 h 6858000"/>
              <a:gd name="connsiteX98" fmla="*/ 1111542 w 12192000"/>
              <a:gd name="connsiteY98" fmla="*/ 6038549 h 6858000"/>
              <a:gd name="connsiteX99" fmla="*/ 1111571 w 12192000"/>
              <a:gd name="connsiteY99" fmla="*/ 6038562 h 6858000"/>
              <a:gd name="connsiteX100" fmla="*/ 1147874 w 12192000"/>
              <a:gd name="connsiteY100" fmla="*/ 6051170 h 6858000"/>
              <a:gd name="connsiteX101" fmla="*/ 1087079 w 12192000"/>
              <a:gd name="connsiteY101" fmla="*/ 6036989 h 6858000"/>
              <a:gd name="connsiteX102" fmla="*/ 1110893 w 12192000"/>
              <a:gd name="connsiteY102" fmla="*/ 6046814 h 6858000"/>
              <a:gd name="connsiteX103" fmla="*/ 1256650 w 12192000"/>
              <a:gd name="connsiteY103" fmla="*/ 6101122 h 6858000"/>
              <a:gd name="connsiteX104" fmla="*/ 1348447 w 12192000"/>
              <a:gd name="connsiteY104" fmla="*/ 6121597 h 6858000"/>
              <a:gd name="connsiteX105" fmla="*/ 1362069 w 12192000"/>
              <a:gd name="connsiteY105" fmla="*/ 6123689 h 6858000"/>
              <a:gd name="connsiteX106" fmla="*/ 1378668 w 12192000"/>
              <a:gd name="connsiteY106" fmla="*/ 6126234 h 6858000"/>
              <a:gd name="connsiteX107" fmla="*/ 1401461 w 12192000"/>
              <a:gd name="connsiteY107" fmla="*/ 6128741 h 6858000"/>
              <a:gd name="connsiteX108" fmla="*/ 1401473 w 12192000"/>
              <a:gd name="connsiteY108" fmla="*/ 6128741 h 6858000"/>
              <a:gd name="connsiteX109" fmla="*/ 1413528 w 12192000"/>
              <a:gd name="connsiteY109" fmla="*/ 6129911 h 6858000"/>
              <a:gd name="connsiteX110" fmla="*/ 1483790 w 12192000"/>
              <a:gd name="connsiteY110" fmla="*/ 6133921 h 6858000"/>
              <a:gd name="connsiteX111" fmla="*/ 1497603 w 12192000"/>
              <a:gd name="connsiteY111" fmla="*/ 6134358 h 6858000"/>
              <a:gd name="connsiteX112" fmla="*/ 1516562 w 12192000"/>
              <a:gd name="connsiteY112" fmla="*/ 6134131 h 6858000"/>
              <a:gd name="connsiteX113" fmla="*/ 1553361 w 12192000"/>
              <a:gd name="connsiteY113" fmla="*/ 6133562 h 6858000"/>
              <a:gd name="connsiteX114" fmla="*/ 1575571 w 12192000"/>
              <a:gd name="connsiteY114" fmla="*/ 6132332 h 6858000"/>
              <a:gd name="connsiteX115" fmla="*/ 1613759 w 12192000"/>
              <a:gd name="connsiteY115" fmla="*/ 6129931 h 6858000"/>
              <a:gd name="connsiteX116" fmla="*/ 1725830 w 12192000"/>
              <a:gd name="connsiteY116" fmla="*/ 6117779 h 6858000"/>
              <a:gd name="connsiteX117" fmla="*/ 1762385 w 12192000"/>
              <a:gd name="connsiteY117" fmla="*/ 6112650 h 6858000"/>
              <a:gd name="connsiteX118" fmla="*/ 1785248 w 12192000"/>
              <a:gd name="connsiteY118" fmla="*/ 6108691 h 6858000"/>
              <a:gd name="connsiteX119" fmla="*/ 1793566 w 12192000"/>
              <a:gd name="connsiteY119" fmla="*/ 6107158 h 6858000"/>
              <a:gd name="connsiteX120" fmla="*/ 1807936 w 12192000"/>
              <a:gd name="connsiteY120" fmla="*/ 6104386 h 6858000"/>
              <a:gd name="connsiteX121" fmla="*/ 1808081 w 12192000"/>
              <a:gd name="connsiteY121" fmla="*/ 6104358 h 6858000"/>
              <a:gd name="connsiteX122" fmla="*/ 1821054 w 12192000"/>
              <a:gd name="connsiteY122" fmla="*/ 6101857 h 6858000"/>
              <a:gd name="connsiteX123" fmla="*/ 1832945 w 12192000"/>
              <a:gd name="connsiteY123" fmla="*/ 6099162 h 6858000"/>
              <a:gd name="connsiteX124" fmla="*/ 1845579 w 12192000"/>
              <a:gd name="connsiteY124" fmla="*/ 6096297 h 6858000"/>
              <a:gd name="connsiteX125" fmla="*/ 1891605 w 12192000"/>
              <a:gd name="connsiteY125" fmla="*/ 6085215 h 6858000"/>
              <a:gd name="connsiteX126" fmla="*/ 1938269 w 12192000"/>
              <a:gd name="connsiteY126" fmla="*/ 6073699 h 6858000"/>
              <a:gd name="connsiteX127" fmla="*/ 1960015 w 12192000"/>
              <a:gd name="connsiteY127" fmla="*/ 6070615 h 6858000"/>
              <a:gd name="connsiteX128" fmla="*/ 1948964 w 12192000"/>
              <a:gd name="connsiteY128" fmla="*/ 6079250 h 6858000"/>
              <a:gd name="connsiteX129" fmla="*/ 1913914 w 12192000"/>
              <a:gd name="connsiteY129" fmla="*/ 6090781 h 6858000"/>
              <a:gd name="connsiteX130" fmla="*/ 1948646 w 12192000"/>
              <a:gd name="connsiteY130" fmla="*/ 6086796 h 6858000"/>
              <a:gd name="connsiteX131" fmla="*/ 2185022 w 12192000"/>
              <a:gd name="connsiteY131" fmla="*/ 6027558 h 6858000"/>
              <a:gd name="connsiteX132" fmla="*/ 2375677 w 12192000"/>
              <a:gd name="connsiteY132" fmla="*/ 5978172 h 6858000"/>
              <a:gd name="connsiteX133" fmla="*/ 2375735 w 12192000"/>
              <a:gd name="connsiteY133" fmla="*/ 5978156 h 6858000"/>
              <a:gd name="connsiteX134" fmla="*/ 2428017 w 12192000"/>
              <a:gd name="connsiteY134" fmla="*/ 5964860 h 6858000"/>
              <a:gd name="connsiteX135" fmla="*/ 2427835 w 12192000"/>
              <a:gd name="connsiteY135" fmla="*/ 5964209 h 6858000"/>
              <a:gd name="connsiteX136" fmla="*/ 2426450 w 12192000"/>
              <a:gd name="connsiteY136" fmla="*/ 5964072 h 6858000"/>
              <a:gd name="connsiteX137" fmla="*/ 2287456 w 12192000"/>
              <a:gd name="connsiteY137" fmla="*/ 5995551 h 6858000"/>
              <a:gd name="connsiteX138" fmla="*/ 2140177 w 12192000"/>
              <a:gd name="connsiteY138" fmla="*/ 6032433 h 6858000"/>
              <a:gd name="connsiteX139" fmla="*/ 2164879 w 12192000"/>
              <a:gd name="connsiteY139" fmla="*/ 6017755 h 6858000"/>
              <a:gd name="connsiteX140" fmla="*/ 2162490 w 12192000"/>
              <a:gd name="connsiteY140" fmla="*/ 6018516 h 6858000"/>
              <a:gd name="connsiteX141" fmla="*/ 2245675 w 12192000"/>
              <a:gd name="connsiteY141" fmla="*/ 5991015 h 6858000"/>
              <a:gd name="connsiteX142" fmla="*/ 2387406 w 12192000"/>
              <a:gd name="connsiteY142" fmla="*/ 5961538 h 6858000"/>
              <a:gd name="connsiteX143" fmla="*/ 2527065 w 12192000"/>
              <a:gd name="connsiteY143" fmla="*/ 5937657 h 6858000"/>
              <a:gd name="connsiteX144" fmla="*/ 2539211 w 12192000"/>
              <a:gd name="connsiteY144" fmla="*/ 5932655 h 6858000"/>
              <a:gd name="connsiteX145" fmla="*/ 2553698 w 12192000"/>
              <a:gd name="connsiteY145" fmla="*/ 5926694 h 6858000"/>
              <a:gd name="connsiteX146" fmla="*/ 2710436 w 12192000"/>
              <a:gd name="connsiteY146" fmla="*/ 5905129 h 6858000"/>
              <a:gd name="connsiteX147" fmla="*/ 2731533 w 12192000"/>
              <a:gd name="connsiteY147" fmla="*/ 5912228 h 6858000"/>
              <a:gd name="connsiteX148" fmla="*/ 2852625 w 12192000"/>
              <a:gd name="connsiteY148" fmla="*/ 5905749 h 6858000"/>
              <a:gd name="connsiteX149" fmla="*/ 2988138 w 12192000"/>
              <a:gd name="connsiteY149" fmla="*/ 5915065 h 6858000"/>
              <a:gd name="connsiteX150" fmla="*/ 3098944 w 12192000"/>
              <a:gd name="connsiteY150" fmla="*/ 5930038 h 6858000"/>
              <a:gd name="connsiteX151" fmla="*/ 3098948 w 12192000"/>
              <a:gd name="connsiteY151" fmla="*/ 5930039 h 6858000"/>
              <a:gd name="connsiteX152" fmla="*/ 3266576 w 12192000"/>
              <a:gd name="connsiteY152" fmla="*/ 5950564 h 6858000"/>
              <a:gd name="connsiteX153" fmla="*/ 3468766 w 12192000"/>
              <a:gd name="connsiteY153" fmla="*/ 5948164 h 6858000"/>
              <a:gd name="connsiteX154" fmla="*/ 3494005 w 12192000"/>
              <a:gd name="connsiteY154" fmla="*/ 5944897 h 6858000"/>
              <a:gd name="connsiteX155" fmla="*/ 3494047 w 12192000"/>
              <a:gd name="connsiteY155" fmla="*/ 5944893 h 6858000"/>
              <a:gd name="connsiteX156" fmla="*/ 3494063 w 12192000"/>
              <a:gd name="connsiteY156" fmla="*/ 5944889 h 6858000"/>
              <a:gd name="connsiteX157" fmla="*/ 3533173 w 12192000"/>
              <a:gd name="connsiteY157" fmla="*/ 5939746 h 6858000"/>
              <a:gd name="connsiteX158" fmla="*/ 3544774 w 12192000"/>
              <a:gd name="connsiteY158" fmla="*/ 5939563 h 6858000"/>
              <a:gd name="connsiteX159" fmla="*/ 3542744 w 12192000"/>
              <a:gd name="connsiteY159" fmla="*/ 5939497 h 6858000"/>
              <a:gd name="connsiteX160" fmla="*/ 3536361 w 12192000"/>
              <a:gd name="connsiteY160" fmla="*/ 5939288 h 6858000"/>
              <a:gd name="connsiteX161" fmla="*/ 3536303 w 12192000"/>
              <a:gd name="connsiteY161" fmla="*/ 5939296 h 6858000"/>
              <a:gd name="connsiteX162" fmla="*/ 3532888 w 12192000"/>
              <a:gd name="connsiteY162" fmla="*/ 5939749 h 6858000"/>
              <a:gd name="connsiteX163" fmla="*/ 3532884 w 12192000"/>
              <a:gd name="connsiteY163" fmla="*/ 5939750 h 6858000"/>
              <a:gd name="connsiteX164" fmla="*/ 3537944 w 12192000"/>
              <a:gd name="connsiteY164" fmla="*/ 5937086 h 6858000"/>
              <a:gd name="connsiteX165" fmla="*/ 3538535 w 12192000"/>
              <a:gd name="connsiteY165" fmla="*/ 5936774 h 6858000"/>
              <a:gd name="connsiteX166" fmla="*/ 3546143 w 12192000"/>
              <a:gd name="connsiteY166" fmla="*/ 5932771 h 6858000"/>
              <a:gd name="connsiteX167" fmla="*/ 3732601 w 12192000"/>
              <a:gd name="connsiteY167" fmla="*/ 5917553 h 6858000"/>
              <a:gd name="connsiteX168" fmla="*/ 3843842 w 12192000"/>
              <a:gd name="connsiteY168" fmla="*/ 5907049 h 6858000"/>
              <a:gd name="connsiteX169" fmla="*/ 4016625 w 12192000"/>
              <a:gd name="connsiteY169" fmla="*/ 5899341 h 6858000"/>
              <a:gd name="connsiteX170" fmla="*/ 4106285 w 12192000"/>
              <a:gd name="connsiteY170" fmla="*/ 5903824 h 6858000"/>
              <a:gd name="connsiteX171" fmla="*/ 4193848 w 12192000"/>
              <a:gd name="connsiteY171" fmla="*/ 5916944 h 6858000"/>
              <a:gd name="connsiteX172" fmla="*/ 4086151 w 12192000"/>
              <a:gd name="connsiteY172" fmla="*/ 5905740 h 6858000"/>
              <a:gd name="connsiteX173" fmla="*/ 4082760 w 12192000"/>
              <a:gd name="connsiteY173" fmla="*/ 5905582 h 6858000"/>
              <a:gd name="connsiteX174" fmla="*/ 3981062 w 12192000"/>
              <a:gd name="connsiteY174" fmla="*/ 5903435 h 6858000"/>
              <a:gd name="connsiteX175" fmla="*/ 3978123 w 12192000"/>
              <a:gd name="connsiteY175" fmla="*/ 5903396 h 6858000"/>
              <a:gd name="connsiteX176" fmla="*/ 3980578 w 12192000"/>
              <a:gd name="connsiteY176" fmla="*/ 5903475 h 6858000"/>
              <a:gd name="connsiteX177" fmla="*/ 3980549 w 12192000"/>
              <a:gd name="connsiteY177" fmla="*/ 5903476 h 6858000"/>
              <a:gd name="connsiteX178" fmla="*/ 3756220 w 12192000"/>
              <a:gd name="connsiteY178" fmla="*/ 5921883 h 6858000"/>
              <a:gd name="connsiteX179" fmla="*/ 3714630 w 12192000"/>
              <a:gd name="connsiteY179" fmla="*/ 5926828 h 6858000"/>
              <a:gd name="connsiteX180" fmla="*/ 3714626 w 12192000"/>
              <a:gd name="connsiteY180" fmla="*/ 5926828 h 6858000"/>
              <a:gd name="connsiteX181" fmla="*/ 3525574 w 12192000"/>
              <a:gd name="connsiteY181" fmla="*/ 5946712 h 6858000"/>
              <a:gd name="connsiteX182" fmla="*/ 3511774 w 12192000"/>
              <a:gd name="connsiteY182" fmla="*/ 5947653 h 6858000"/>
              <a:gd name="connsiteX183" fmla="*/ 3609070 w 12192000"/>
              <a:gd name="connsiteY183" fmla="*/ 5946496 h 6858000"/>
              <a:gd name="connsiteX184" fmla="*/ 3641040 w 12192000"/>
              <a:gd name="connsiteY184" fmla="*/ 5943065 h 6858000"/>
              <a:gd name="connsiteX185" fmla="*/ 3641086 w 12192000"/>
              <a:gd name="connsiteY185" fmla="*/ 5943061 h 6858000"/>
              <a:gd name="connsiteX186" fmla="*/ 3677777 w 12192000"/>
              <a:gd name="connsiteY186" fmla="*/ 5939130 h 6858000"/>
              <a:gd name="connsiteX187" fmla="*/ 3897769 w 12192000"/>
              <a:gd name="connsiteY187" fmla="*/ 5918789 h 6858000"/>
              <a:gd name="connsiteX188" fmla="*/ 4136836 w 12192000"/>
              <a:gd name="connsiteY188" fmla="*/ 5923516 h 6858000"/>
              <a:gd name="connsiteX189" fmla="*/ 4216959 w 12192000"/>
              <a:gd name="connsiteY189" fmla="*/ 5939276 h 6858000"/>
              <a:gd name="connsiteX190" fmla="*/ 4380138 w 12192000"/>
              <a:gd name="connsiteY190" fmla="*/ 5937338 h 6858000"/>
              <a:gd name="connsiteX191" fmla="*/ 4380138 w 12192000"/>
              <a:gd name="connsiteY191" fmla="*/ 5937460 h 6858000"/>
              <a:gd name="connsiteX192" fmla="*/ 4217331 w 12192000"/>
              <a:gd name="connsiteY192" fmla="*/ 5939376 h 6858000"/>
              <a:gd name="connsiteX193" fmla="*/ 4241889 w 12192000"/>
              <a:gd name="connsiteY193" fmla="*/ 5946324 h 6858000"/>
              <a:gd name="connsiteX194" fmla="*/ 4265908 w 12192000"/>
              <a:gd name="connsiteY194" fmla="*/ 5954178 h 6858000"/>
              <a:gd name="connsiteX195" fmla="*/ 4269795 w 12192000"/>
              <a:gd name="connsiteY195" fmla="*/ 5955533 h 6858000"/>
              <a:gd name="connsiteX196" fmla="*/ 4288151 w 12192000"/>
              <a:gd name="connsiteY196" fmla="*/ 5962428 h 6858000"/>
              <a:gd name="connsiteX197" fmla="*/ 4326310 w 12192000"/>
              <a:gd name="connsiteY197" fmla="*/ 5981536 h 6858000"/>
              <a:gd name="connsiteX198" fmla="*/ 4374102 w 12192000"/>
              <a:gd name="connsiteY198" fmla="*/ 6003780 h 6858000"/>
              <a:gd name="connsiteX199" fmla="*/ 4386546 w 12192000"/>
              <a:gd name="connsiteY199" fmla="*/ 6013024 h 6858000"/>
              <a:gd name="connsiteX200" fmla="*/ 4482626 w 12192000"/>
              <a:gd name="connsiteY200" fmla="*/ 6069916 h 6858000"/>
              <a:gd name="connsiteX201" fmla="*/ 4601403 w 12192000"/>
              <a:gd name="connsiteY201" fmla="*/ 6098530 h 6858000"/>
              <a:gd name="connsiteX202" fmla="*/ 4726216 w 12192000"/>
              <a:gd name="connsiteY202" fmla="*/ 6105342 h 6858000"/>
              <a:gd name="connsiteX203" fmla="*/ 4955295 w 12192000"/>
              <a:gd name="connsiteY203" fmla="*/ 6091351 h 6858000"/>
              <a:gd name="connsiteX204" fmla="*/ 4957693 w 12192000"/>
              <a:gd name="connsiteY204" fmla="*/ 6091133 h 6858000"/>
              <a:gd name="connsiteX205" fmla="*/ 5014953 w 12192000"/>
              <a:gd name="connsiteY205" fmla="*/ 6085288 h 6858000"/>
              <a:gd name="connsiteX206" fmla="*/ 5070683 w 12192000"/>
              <a:gd name="connsiteY206" fmla="*/ 6078325 h 6858000"/>
              <a:gd name="connsiteX207" fmla="*/ 5096563 w 12192000"/>
              <a:gd name="connsiteY207" fmla="*/ 6074893 h 6858000"/>
              <a:gd name="connsiteX208" fmla="*/ 5096646 w 12192000"/>
              <a:gd name="connsiteY208" fmla="*/ 6074885 h 6858000"/>
              <a:gd name="connsiteX209" fmla="*/ 5096646 w 12192000"/>
              <a:gd name="connsiteY209" fmla="*/ 6074882 h 6858000"/>
              <a:gd name="connsiteX210" fmla="*/ 5178049 w 12192000"/>
              <a:gd name="connsiteY210" fmla="*/ 6064283 h 6858000"/>
              <a:gd name="connsiteX211" fmla="*/ 5384927 w 12192000"/>
              <a:gd name="connsiteY211" fmla="*/ 6049015 h 6858000"/>
              <a:gd name="connsiteX212" fmla="*/ 5400348 w 12192000"/>
              <a:gd name="connsiteY212" fmla="*/ 6048836 h 6858000"/>
              <a:gd name="connsiteX213" fmla="*/ 5420358 w 12192000"/>
              <a:gd name="connsiteY213" fmla="*/ 6050061 h 6858000"/>
              <a:gd name="connsiteX214" fmla="*/ 5439499 w 12192000"/>
              <a:gd name="connsiteY214" fmla="*/ 6052185 h 6858000"/>
              <a:gd name="connsiteX215" fmla="*/ 5503622 w 12192000"/>
              <a:gd name="connsiteY215" fmla="*/ 6066426 h 6858000"/>
              <a:gd name="connsiteX216" fmla="*/ 5543062 w 12192000"/>
              <a:gd name="connsiteY216" fmla="*/ 6094697 h 6858000"/>
              <a:gd name="connsiteX217" fmla="*/ 5566835 w 12192000"/>
              <a:gd name="connsiteY217" fmla="*/ 6130185 h 6858000"/>
              <a:gd name="connsiteX218" fmla="*/ 5569852 w 12192000"/>
              <a:gd name="connsiteY218" fmla="*/ 6135377 h 6858000"/>
              <a:gd name="connsiteX219" fmla="*/ 5570555 w 12192000"/>
              <a:gd name="connsiteY219" fmla="*/ 6136513 h 6858000"/>
              <a:gd name="connsiteX220" fmla="*/ 5604415 w 12192000"/>
              <a:gd name="connsiteY220" fmla="*/ 6182611 h 6858000"/>
              <a:gd name="connsiteX221" fmla="*/ 5608673 w 12192000"/>
              <a:gd name="connsiteY221" fmla="*/ 6186441 h 6858000"/>
              <a:gd name="connsiteX222" fmla="*/ 5608714 w 12192000"/>
              <a:gd name="connsiteY222" fmla="*/ 6186445 h 6858000"/>
              <a:gd name="connsiteX223" fmla="*/ 5618471 w 12192000"/>
              <a:gd name="connsiteY223" fmla="*/ 6194619 h 6858000"/>
              <a:gd name="connsiteX224" fmla="*/ 5633479 w 12192000"/>
              <a:gd name="connsiteY224" fmla="*/ 6205511 h 6858000"/>
              <a:gd name="connsiteX225" fmla="*/ 5644516 w 12192000"/>
              <a:gd name="connsiteY225" fmla="*/ 6212518 h 6858000"/>
              <a:gd name="connsiteX226" fmla="*/ 5650387 w 12192000"/>
              <a:gd name="connsiteY226" fmla="*/ 6215996 h 6858000"/>
              <a:gd name="connsiteX227" fmla="*/ 5668991 w 12192000"/>
              <a:gd name="connsiteY227" fmla="*/ 6226013 h 6858000"/>
              <a:gd name="connsiteX228" fmla="*/ 5762136 w 12192000"/>
              <a:gd name="connsiteY228" fmla="*/ 6257903 h 6858000"/>
              <a:gd name="connsiteX229" fmla="*/ 5981789 w 12192000"/>
              <a:gd name="connsiteY229" fmla="*/ 6268594 h 6858000"/>
              <a:gd name="connsiteX230" fmla="*/ 6083192 w 12192000"/>
              <a:gd name="connsiteY230" fmla="*/ 6255942 h 6858000"/>
              <a:gd name="connsiteX231" fmla="*/ 6096001 w 12192000"/>
              <a:gd name="connsiteY231" fmla="*/ 6253423 h 6858000"/>
              <a:gd name="connsiteX232" fmla="*/ 6096001 w 12192000"/>
              <a:gd name="connsiteY232" fmla="*/ 5549827 h 6858000"/>
              <a:gd name="connsiteX233" fmla="*/ 6096000 w 12192000"/>
              <a:gd name="connsiteY233" fmla="*/ 5549827 h 6858000"/>
              <a:gd name="connsiteX234" fmla="*/ 6096000 w 12192000"/>
              <a:gd name="connsiteY234" fmla="*/ 0 h 6858000"/>
              <a:gd name="connsiteX235" fmla="*/ 12192000 w 12192000"/>
              <a:gd name="connsiteY235" fmla="*/ 0 h 6858000"/>
              <a:gd name="connsiteX236" fmla="*/ 12192000 w 12192000"/>
              <a:gd name="connsiteY236" fmla="*/ 6315467 h 6858000"/>
              <a:gd name="connsiteX237" fmla="*/ 12192000 w 12192000"/>
              <a:gd name="connsiteY237" fmla="*/ 6510735 h 6858000"/>
              <a:gd name="connsiteX238" fmla="*/ 12192000 w 12192000"/>
              <a:gd name="connsiteY238" fmla="*/ 6858000 h 6858000"/>
              <a:gd name="connsiteX239" fmla="*/ 0 w 12192000"/>
              <a:gd name="connsiteY239" fmla="*/ 6858000 h 6858000"/>
              <a:gd name="connsiteX240" fmla="*/ 0 w 12192000"/>
              <a:gd name="connsiteY240" fmla="*/ 6510735 h 6858000"/>
              <a:gd name="connsiteX241" fmla="*/ 0 w 12192000"/>
              <a:gd name="connsiteY241" fmla="*/ 63154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12192000" h="6858000">
                <a:moveTo>
                  <a:pt x="5604415" y="6126984"/>
                </a:moveTo>
                <a:cubicBezTo>
                  <a:pt x="5609376" y="6136345"/>
                  <a:pt x="5615412" y="6146445"/>
                  <a:pt x="5622564" y="6156317"/>
                </a:cubicBezTo>
                <a:cubicBezTo>
                  <a:pt x="5629799" y="6166186"/>
                  <a:pt x="5638896" y="6175722"/>
                  <a:pt x="5648403" y="6183912"/>
                </a:cubicBezTo>
                <a:cubicBezTo>
                  <a:pt x="5653034" y="6187718"/>
                  <a:pt x="5657540" y="6191247"/>
                  <a:pt x="5661675" y="6194472"/>
                </a:cubicBezTo>
                <a:lnTo>
                  <a:pt x="5661675" y="6194476"/>
                </a:lnTo>
                <a:cubicBezTo>
                  <a:pt x="5674656" y="6204644"/>
                  <a:pt x="5683751" y="6211742"/>
                  <a:pt x="5679742" y="6214666"/>
                </a:cubicBezTo>
                <a:lnTo>
                  <a:pt x="5670274" y="6208681"/>
                </a:lnTo>
                <a:cubicBezTo>
                  <a:pt x="5666346" y="6206202"/>
                  <a:pt x="5662377" y="6203703"/>
                  <a:pt x="5658409" y="6201202"/>
                </a:cubicBezTo>
                <a:cubicBezTo>
                  <a:pt x="5652167" y="6196463"/>
                  <a:pt x="5645882" y="6191716"/>
                  <a:pt x="5639763" y="6187055"/>
                </a:cubicBezTo>
                <a:cubicBezTo>
                  <a:pt x="5627939" y="6177167"/>
                  <a:pt x="5619546" y="6167114"/>
                  <a:pt x="5613800" y="6158441"/>
                </a:cubicBezTo>
                <a:cubicBezTo>
                  <a:pt x="5602637" y="6140995"/>
                  <a:pt x="5599000" y="6128722"/>
                  <a:pt x="5604415" y="6126984"/>
                </a:cubicBezTo>
                <a:close/>
                <a:moveTo>
                  <a:pt x="1345014" y="6099903"/>
                </a:moveTo>
                <a:lnTo>
                  <a:pt x="1387623" y="6107400"/>
                </a:lnTo>
                <a:cubicBezTo>
                  <a:pt x="1402924" y="6109933"/>
                  <a:pt x="1418651" y="6112119"/>
                  <a:pt x="1434882" y="6113899"/>
                </a:cubicBezTo>
                <a:cubicBezTo>
                  <a:pt x="1461205" y="6116964"/>
                  <a:pt x="1486172" y="6118966"/>
                  <a:pt x="1512135" y="6120648"/>
                </a:cubicBezTo>
                <a:cubicBezTo>
                  <a:pt x="1565400" y="6123853"/>
                  <a:pt x="1624599" y="6123674"/>
                  <a:pt x="1707962" y="6114356"/>
                </a:cubicBezTo>
                <a:cubicBezTo>
                  <a:pt x="1590971" y="6129744"/>
                  <a:pt x="1522450" y="6128831"/>
                  <a:pt x="1463003" y="6125360"/>
                </a:cubicBezTo>
                <a:lnTo>
                  <a:pt x="1453746" y="6124099"/>
                </a:lnTo>
                <a:lnTo>
                  <a:pt x="1444362" y="6122820"/>
                </a:lnTo>
                <a:cubicBezTo>
                  <a:pt x="1440459" y="6122249"/>
                  <a:pt x="1436722" y="6121496"/>
                  <a:pt x="1433059" y="6120754"/>
                </a:cubicBezTo>
                <a:cubicBezTo>
                  <a:pt x="1431091" y="6120360"/>
                  <a:pt x="1429148" y="6119966"/>
                  <a:pt x="1427213" y="6119611"/>
                </a:cubicBezTo>
                <a:lnTo>
                  <a:pt x="1417634" y="6117713"/>
                </a:lnTo>
                <a:lnTo>
                  <a:pt x="1416369" y="6117463"/>
                </a:lnTo>
                <a:lnTo>
                  <a:pt x="1416249" y="6117440"/>
                </a:lnTo>
                <a:lnTo>
                  <a:pt x="1406459" y="6115500"/>
                </a:lnTo>
                <a:lnTo>
                  <a:pt x="1395830" y="6113391"/>
                </a:lnTo>
                <a:cubicBezTo>
                  <a:pt x="1389409" y="6111920"/>
                  <a:pt x="1383307" y="6110304"/>
                  <a:pt x="1377333" y="6108723"/>
                </a:cubicBezTo>
                <a:cubicBezTo>
                  <a:pt x="1374237" y="6107903"/>
                  <a:pt x="1371177" y="6107092"/>
                  <a:pt x="1368126" y="6106319"/>
                </a:cubicBezTo>
                <a:cubicBezTo>
                  <a:pt x="1365319" y="6105545"/>
                  <a:pt x="1362495" y="6104820"/>
                  <a:pt x="1359692" y="6104101"/>
                </a:cubicBezTo>
                <a:close/>
                <a:moveTo>
                  <a:pt x="1342304" y="6099127"/>
                </a:moveTo>
                <a:lnTo>
                  <a:pt x="1345014" y="6099903"/>
                </a:lnTo>
                <a:lnTo>
                  <a:pt x="1344871" y="6099877"/>
                </a:lnTo>
                <a:close/>
                <a:moveTo>
                  <a:pt x="1985197" y="6056464"/>
                </a:moveTo>
                <a:cubicBezTo>
                  <a:pt x="1985606" y="6056601"/>
                  <a:pt x="1986218" y="6056691"/>
                  <a:pt x="1986834" y="6056789"/>
                </a:cubicBezTo>
                <a:cubicBezTo>
                  <a:pt x="1989009" y="6057120"/>
                  <a:pt x="1991270" y="6057464"/>
                  <a:pt x="1985197" y="6059661"/>
                </a:cubicBezTo>
                <a:cubicBezTo>
                  <a:pt x="1978322" y="6062238"/>
                  <a:pt x="1964253" y="6066184"/>
                  <a:pt x="1950643" y="6070007"/>
                </a:cubicBezTo>
                <a:cubicBezTo>
                  <a:pt x="1946868" y="6071064"/>
                  <a:pt x="1943131" y="6072114"/>
                  <a:pt x="1939588" y="6073121"/>
                </a:cubicBezTo>
                <a:cubicBezTo>
                  <a:pt x="1938029" y="6073215"/>
                  <a:pt x="1936165" y="6073379"/>
                  <a:pt x="1934296" y="6073543"/>
                </a:cubicBezTo>
                <a:lnTo>
                  <a:pt x="1934275" y="6073543"/>
                </a:lnTo>
                <a:cubicBezTo>
                  <a:pt x="1928702" y="6074031"/>
                  <a:pt x="1923125" y="6074519"/>
                  <a:pt x="1925709" y="6073153"/>
                </a:cubicBezTo>
                <a:cubicBezTo>
                  <a:pt x="1928334" y="6071770"/>
                  <a:pt x="1942138" y="6067824"/>
                  <a:pt x="1955211" y="6064088"/>
                </a:cubicBezTo>
                <a:lnTo>
                  <a:pt x="1955228" y="6064084"/>
                </a:lnTo>
                <a:cubicBezTo>
                  <a:pt x="1958642" y="6063108"/>
                  <a:pt x="1962004" y="6062148"/>
                  <a:pt x="1965104" y="6061251"/>
                </a:cubicBezTo>
                <a:lnTo>
                  <a:pt x="1968416" y="6060430"/>
                </a:lnTo>
                <a:lnTo>
                  <a:pt x="1976159" y="6058517"/>
                </a:lnTo>
                <a:cubicBezTo>
                  <a:pt x="1980790" y="6057413"/>
                  <a:pt x="1985197" y="6056464"/>
                  <a:pt x="1985197" y="6056464"/>
                </a:cubicBezTo>
                <a:close/>
                <a:moveTo>
                  <a:pt x="1153588" y="6052955"/>
                </a:moveTo>
                <a:cubicBezTo>
                  <a:pt x="1159727" y="6053852"/>
                  <a:pt x="1165887" y="6054746"/>
                  <a:pt x="1172498" y="6055711"/>
                </a:cubicBezTo>
                <a:lnTo>
                  <a:pt x="1184892" y="6057519"/>
                </a:lnTo>
                <a:cubicBezTo>
                  <a:pt x="1197684" y="6062094"/>
                  <a:pt x="1209222" y="6066181"/>
                  <a:pt x="1219401" y="6069783"/>
                </a:cubicBezTo>
                <a:cubicBezTo>
                  <a:pt x="1268789" y="6087276"/>
                  <a:pt x="1285975" y="6093362"/>
                  <a:pt x="1257444" y="6088404"/>
                </a:cubicBezTo>
                <a:cubicBezTo>
                  <a:pt x="1224610" y="6081842"/>
                  <a:pt x="1205435" y="6072848"/>
                  <a:pt x="1192293" y="6066438"/>
                </a:cubicBezTo>
                <a:cubicBezTo>
                  <a:pt x="1179203" y="6061976"/>
                  <a:pt x="1166354" y="6057475"/>
                  <a:pt x="1153588" y="6052955"/>
                </a:cubicBezTo>
                <a:close/>
                <a:moveTo>
                  <a:pt x="5267556" y="6035915"/>
                </a:moveTo>
                <a:lnTo>
                  <a:pt x="5267487" y="6035923"/>
                </a:lnTo>
                <a:lnTo>
                  <a:pt x="5265365" y="6036004"/>
                </a:lnTo>
                <a:close/>
                <a:moveTo>
                  <a:pt x="5367068" y="6032128"/>
                </a:moveTo>
                <a:cubicBezTo>
                  <a:pt x="5401671" y="6032004"/>
                  <a:pt x="5437556" y="6034349"/>
                  <a:pt x="5471871" y="6040673"/>
                </a:cubicBezTo>
                <a:cubicBezTo>
                  <a:pt x="5467613" y="6040478"/>
                  <a:pt x="5462775" y="6040111"/>
                  <a:pt x="5457484" y="6039592"/>
                </a:cubicBezTo>
                <a:lnTo>
                  <a:pt x="5457483" y="6039593"/>
                </a:lnTo>
                <a:cubicBezTo>
                  <a:pt x="5454589" y="6039299"/>
                  <a:pt x="5451323" y="6039166"/>
                  <a:pt x="5447934" y="6039022"/>
                </a:cubicBezTo>
                <a:cubicBezTo>
                  <a:pt x="5445246" y="6038909"/>
                  <a:pt x="5442435" y="6038792"/>
                  <a:pt x="5439624" y="6038589"/>
                </a:cubicBezTo>
                <a:cubicBezTo>
                  <a:pt x="5429950" y="6037758"/>
                  <a:pt x="5418869" y="6037449"/>
                  <a:pt x="5407170" y="6037125"/>
                </a:cubicBezTo>
                <a:cubicBezTo>
                  <a:pt x="5403573" y="6037024"/>
                  <a:pt x="5399935" y="6036922"/>
                  <a:pt x="5396255" y="6036805"/>
                </a:cubicBezTo>
                <a:cubicBezTo>
                  <a:pt x="5364421" y="6036551"/>
                  <a:pt x="5328412" y="6037234"/>
                  <a:pt x="5296496" y="6039768"/>
                </a:cubicBezTo>
                <a:cubicBezTo>
                  <a:pt x="5237334" y="6043848"/>
                  <a:pt x="5177842" y="6050921"/>
                  <a:pt x="5118433" y="6058576"/>
                </a:cubicBezTo>
                <a:cubicBezTo>
                  <a:pt x="5097803" y="6061308"/>
                  <a:pt x="5077215" y="6064042"/>
                  <a:pt x="5056626" y="6066770"/>
                </a:cubicBezTo>
                <a:lnTo>
                  <a:pt x="5028843" y="6070458"/>
                </a:lnTo>
                <a:cubicBezTo>
                  <a:pt x="5003335" y="6073870"/>
                  <a:pt x="4976546" y="6076907"/>
                  <a:pt x="4951120" y="6079793"/>
                </a:cubicBezTo>
                <a:cubicBezTo>
                  <a:pt x="4946613" y="6080300"/>
                  <a:pt x="4942190" y="6080804"/>
                  <a:pt x="4937808" y="6081303"/>
                </a:cubicBezTo>
                <a:cubicBezTo>
                  <a:pt x="4919286" y="6083630"/>
                  <a:pt x="4846688" y="6088116"/>
                  <a:pt x="4839578" y="6087225"/>
                </a:cubicBezTo>
                <a:cubicBezTo>
                  <a:pt x="4825438" y="6085964"/>
                  <a:pt x="4855742" y="6083092"/>
                  <a:pt x="4900269" y="6078875"/>
                </a:cubicBezTo>
                <a:lnTo>
                  <a:pt x="4900311" y="6078872"/>
                </a:lnTo>
                <a:cubicBezTo>
                  <a:pt x="4909033" y="6078044"/>
                  <a:pt x="4918335" y="6077162"/>
                  <a:pt x="4927968" y="6076232"/>
                </a:cubicBezTo>
                <a:cubicBezTo>
                  <a:pt x="4930987" y="6075947"/>
                  <a:pt x="4934004" y="6075667"/>
                  <a:pt x="4937022" y="6075382"/>
                </a:cubicBezTo>
                <a:cubicBezTo>
                  <a:pt x="4962613" y="6072996"/>
                  <a:pt x="4988783" y="6070556"/>
                  <a:pt x="5014333" y="6067286"/>
                </a:cubicBezTo>
                <a:cubicBezTo>
                  <a:pt x="5037733" y="6064443"/>
                  <a:pt x="5060760" y="6061308"/>
                  <a:pt x="5083706" y="6058174"/>
                </a:cubicBezTo>
                <a:cubicBezTo>
                  <a:pt x="5088832" y="6057475"/>
                  <a:pt x="5093958" y="6056776"/>
                  <a:pt x="5099044" y="6056081"/>
                </a:cubicBezTo>
                <a:lnTo>
                  <a:pt x="5267487" y="6035923"/>
                </a:lnTo>
                <a:close/>
                <a:moveTo>
                  <a:pt x="4313246" y="5951693"/>
                </a:moveTo>
                <a:lnTo>
                  <a:pt x="4313494" y="5951782"/>
                </a:lnTo>
                <a:cubicBezTo>
                  <a:pt x="4321183" y="5954644"/>
                  <a:pt x="4328997" y="5957533"/>
                  <a:pt x="4336232" y="5960824"/>
                </a:cubicBezTo>
                <a:cubicBezTo>
                  <a:pt x="4340160" y="5963845"/>
                  <a:pt x="4343799" y="5966968"/>
                  <a:pt x="4347271" y="5970157"/>
                </a:cubicBezTo>
                <a:cubicBezTo>
                  <a:pt x="4338838" y="5965684"/>
                  <a:pt x="4330113" y="5961429"/>
                  <a:pt x="4320977" y="5957553"/>
                </a:cubicBezTo>
                <a:cubicBezTo>
                  <a:pt x="4320067" y="5956893"/>
                  <a:pt x="4319240" y="5956209"/>
                  <a:pt x="4318372" y="5955527"/>
                </a:cubicBezTo>
                <a:lnTo>
                  <a:pt x="4318372" y="5955518"/>
                </a:lnTo>
                <a:cubicBezTo>
                  <a:pt x="4316718" y="5954215"/>
                  <a:pt x="4315065" y="5952895"/>
                  <a:pt x="4313246" y="5951693"/>
                </a:cubicBezTo>
                <a:close/>
                <a:moveTo>
                  <a:pt x="0" y="0"/>
                </a:moveTo>
                <a:lnTo>
                  <a:pt x="731838" y="0"/>
                </a:lnTo>
                <a:lnTo>
                  <a:pt x="731838" y="5549827"/>
                </a:lnTo>
                <a:lnTo>
                  <a:pt x="729206" y="5549827"/>
                </a:lnTo>
                <a:lnTo>
                  <a:pt x="729206" y="5978492"/>
                </a:lnTo>
                <a:lnTo>
                  <a:pt x="742630" y="5977270"/>
                </a:lnTo>
                <a:cubicBezTo>
                  <a:pt x="828796" y="5969490"/>
                  <a:pt x="901022" y="5975119"/>
                  <a:pt x="966430" y="5987771"/>
                </a:cubicBezTo>
                <a:lnTo>
                  <a:pt x="973231" y="5990339"/>
                </a:lnTo>
                <a:lnTo>
                  <a:pt x="983637" y="5994270"/>
                </a:lnTo>
                <a:cubicBezTo>
                  <a:pt x="991281" y="5997845"/>
                  <a:pt x="1002956" y="6001695"/>
                  <a:pt x="1017740" y="6006571"/>
                </a:cubicBezTo>
                <a:cubicBezTo>
                  <a:pt x="1026108" y="6009331"/>
                  <a:pt x="1035468" y="6012414"/>
                  <a:pt x="1045655" y="6015967"/>
                </a:cubicBezTo>
                <a:cubicBezTo>
                  <a:pt x="1064594" y="6022198"/>
                  <a:pt x="1086447" y="6029810"/>
                  <a:pt x="1111542" y="6038549"/>
                </a:cubicBezTo>
                <a:lnTo>
                  <a:pt x="1111571" y="6038562"/>
                </a:lnTo>
                <a:cubicBezTo>
                  <a:pt x="1122990" y="6042540"/>
                  <a:pt x="1135083" y="6046751"/>
                  <a:pt x="1147874" y="6051170"/>
                </a:cubicBezTo>
                <a:lnTo>
                  <a:pt x="1087079" y="6036989"/>
                </a:lnTo>
                <a:cubicBezTo>
                  <a:pt x="1095418" y="6040420"/>
                  <a:pt x="1103335" y="6043691"/>
                  <a:pt x="1110893" y="6046814"/>
                </a:cubicBezTo>
                <a:cubicBezTo>
                  <a:pt x="1173010" y="6072469"/>
                  <a:pt x="1210731" y="6088048"/>
                  <a:pt x="1256650" y="6101122"/>
                </a:cubicBezTo>
                <a:cubicBezTo>
                  <a:pt x="1282254" y="6108508"/>
                  <a:pt x="1310610" y="6115320"/>
                  <a:pt x="1348447" y="6121597"/>
                </a:cubicBezTo>
                <a:lnTo>
                  <a:pt x="1362069" y="6123689"/>
                </a:lnTo>
                <a:lnTo>
                  <a:pt x="1378668" y="6126234"/>
                </a:lnTo>
                <a:cubicBezTo>
                  <a:pt x="1385783" y="6127284"/>
                  <a:pt x="1393481" y="6127999"/>
                  <a:pt x="1401461" y="6128741"/>
                </a:cubicBezTo>
                <a:lnTo>
                  <a:pt x="1401473" y="6128741"/>
                </a:lnTo>
                <a:cubicBezTo>
                  <a:pt x="1405434" y="6129112"/>
                  <a:pt x="1409464" y="6129486"/>
                  <a:pt x="1413528" y="6129911"/>
                </a:cubicBezTo>
                <a:cubicBezTo>
                  <a:pt x="1434349" y="6132395"/>
                  <a:pt x="1457906" y="6133120"/>
                  <a:pt x="1483790" y="6133921"/>
                </a:cubicBezTo>
                <a:cubicBezTo>
                  <a:pt x="1488325" y="6134061"/>
                  <a:pt x="1492931" y="6134206"/>
                  <a:pt x="1497603" y="6134358"/>
                </a:cubicBezTo>
                <a:cubicBezTo>
                  <a:pt x="1503701" y="6134264"/>
                  <a:pt x="1510039" y="6134198"/>
                  <a:pt x="1516562" y="6134131"/>
                </a:cubicBezTo>
                <a:cubicBezTo>
                  <a:pt x="1528316" y="6134011"/>
                  <a:pt x="1540682" y="6133882"/>
                  <a:pt x="1553361" y="6133562"/>
                </a:cubicBezTo>
                <a:cubicBezTo>
                  <a:pt x="1560642" y="6133097"/>
                  <a:pt x="1568071" y="6132719"/>
                  <a:pt x="1575571" y="6132332"/>
                </a:cubicBezTo>
                <a:cubicBezTo>
                  <a:pt x="1588234" y="6131684"/>
                  <a:pt x="1601096" y="6131028"/>
                  <a:pt x="1613759" y="6129931"/>
                </a:cubicBezTo>
                <a:cubicBezTo>
                  <a:pt x="1654208" y="6126586"/>
                  <a:pt x="1693657" y="6121894"/>
                  <a:pt x="1725830" y="6117779"/>
                </a:cubicBezTo>
                <a:cubicBezTo>
                  <a:pt x="1738894" y="6115948"/>
                  <a:pt x="1751016" y="6114246"/>
                  <a:pt x="1762385" y="6112650"/>
                </a:cubicBezTo>
                <a:cubicBezTo>
                  <a:pt x="1770517" y="6111436"/>
                  <a:pt x="1778037" y="6110035"/>
                  <a:pt x="1785248" y="6108691"/>
                </a:cubicBezTo>
                <a:cubicBezTo>
                  <a:pt x="1788063" y="6108164"/>
                  <a:pt x="1790829" y="6107649"/>
                  <a:pt x="1793566" y="6107158"/>
                </a:cubicBezTo>
                <a:lnTo>
                  <a:pt x="1807936" y="6104386"/>
                </a:lnTo>
                <a:lnTo>
                  <a:pt x="1808081" y="6104358"/>
                </a:lnTo>
                <a:lnTo>
                  <a:pt x="1821054" y="6101857"/>
                </a:lnTo>
                <a:lnTo>
                  <a:pt x="1832945" y="6099162"/>
                </a:lnTo>
                <a:lnTo>
                  <a:pt x="1845579" y="6096297"/>
                </a:lnTo>
                <a:cubicBezTo>
                  <a:pt x="1861450" y="6092713"/>
                  <a:pt x="1876371" y="6089153"/>
                  <a:pt x="1891605" y="6085215"/>
                </a:cubicBezTo>
                <a:cubicBezTo>
                  <a:pt x="1906228" y="6081604"/>
                  <a:pt x="1921393" y="6077861"/>
                  <a:pt x="1938269" y="6073699"/>
                </a:cubicBezTo>
                <a:cubicBezTo>
                  <a:pt x="1942779" y="6073363"/>
                  <a:pt x="1951445" y="6071981"/>
                  <a:pt x="1960015" y="6070615"/>
                </a:cubicBezTo>
                <a:cubicBezTo>
                  <a:pt x="1982472" y="6067039"/>
                  <a:pt x="2004285" y="6063565"/>
                  <a:pt x="1948964" y="6079250"/>
                </a:cubicBezTo>
                <a:cubicBezTo>
                  <a:pt x="1929091" y="6084953"/>
                  <a:pt x="1915580" y="6089072"/>
                  <a:pt x="1913914" y="6090781"/>
                </a:cubicBezTo>
                <a:cubicBezTo>
                  <a:pt x="1912107" y="6092406"/>
                  <a:pt x="1922608" y="6091863"/>
                  <a:pt x="1948646" y="6086796"/>
                </a:cubicBezTo>
                <a:cubicBezTo>
                  <a:pt x="1984754" y="6080546"/>
                  <a:pt x="2085949" y="6054665"/>
                  <a:pt x="2185022" y="6027558"/>
                </a:cubicBezTo>
                <a:cubicBezTo>
                  <a:pt x="2253572" y="6008980"/>
                  <a:pt x="2325008" y="5990956"/>
                  <a:pt x="2375677" y="5978172"/>
                </a:cubicBezTo>
                <a:lnTo>
                  <a:pt x="2375735" y="5978156"/>
                </a:lnTo>
                <a:cubicBezTo>
                  <a:pt x="2397721" y="5972608"/>
                  <a:pt x="2415792" y="5968050"/>
                  <a:pt x="2428017" y="5964860"/>
                </a:cubicBezTo>
                <a:cubicBezTo>
                  <a:pt x="2430101" y="5964305"/>
                  <a:pt x="2428997" y="5964259"/>
                  <a:pt x="2427835" y="5964209"/>
                </a:cubicBezTo>
                <a:cubicBezTo>
                  <a:pt x="2427269" y="5964181"/>
                  <a:pt x="2426686" y="5964157"/>
                  <a:pt x="2426450" y="5964072"/>
                </a:cubicBezTo>
                <a:cubicBezTo>
                  <a:pt x="2380601" y="5973737"/>
                  <a:pt x="2334947" y="5984270"/>
                  <a:pt x="2287456" y="5995551"/>
                </a:cubicBezTo>
                <a:cubicBezTo>
                  <a:pt x="2239933" y="6006782"/>
                  <a:pt x="2192223" y="6018844"/>
                  <a:pt x="2140177" y="6032433"/>
                </a:cubicBezTo>
                <a:cubicBezTo>
                  <a:pt x="2150666" y="6026199"/>
                  <a:pt x="2157773" y="6021975"/>
                  <a:pt x="2164879" y="6017755"/>
                </a:cubicBezTo>
                <a:lnTo>
                  <a:pt x="2162490" y="6018516"/>
                </a:lnTo>
                <a:cubicBezTo>
                  <a:pt x="2188375" y="6009784"/>
                  <a:pt x="2214251" y="6001102"/>
                  <a:pt x="2245675" y="5991015"/>
                </a:cubicBezTo>
                <a:cubicBezTo>
                  <a:pt x="2296787" y="5979924"/>
                  <a:pt x="2342690" y="5970192"/>
                  <a:pt x="2387406" y="5961538"/>
                </a:cubicBezTo>
                <a:cubicBezTo>
                  <a:pt x="2430175" y="5953333"/>
                  <a:pt x="2471645" y="5945911"/>
                  <a:pt x="2527065" y="5937657"/>
                </a:cubicBezTo>
                <a:lnTo>
                  <a:pt x="2539211" y="5932655"/>
                </a:lnTo>
                <a:cubicBezTo>
                  <a:pt x="2546967" y="5929464"/>
                  <a:pt x="2552081" y="5927360"/>
                  <a:pt x="2553698" y="5926694"/>
                </a:cubicBezTo>
                <a:cubicBezTo>
                  <a:pt x="2624365" y="5914244"/>
                  <a:pt x="2668824" y="5909208"/>
                  <a:pt x="2710436" y="5905129"/>
                </a:cubicBezTo>
                <a:lnTo>
                  <a:pt x="2731533" y="5912228"/>
                </a:lnTo>
                <a:cubicBezTo>
                  <a:pt x="2756851" y="5909420"/>
                  <a:pt x="2804387" y="5905274"/>
                  <a:pt x="2852625" y="5905749"/>
                </a:cubicBezTo>
                <a:cubicBezTo>
                  <a:pt x="2901389" y="5905865"/>
                  <a:pt x="2952765" y="5910890"/>
                  <a:pt x="2988138" y="5915065"/>
                </a:cubicBezTo>
                <a:cubicBezTo>
                  <a:pt x="3026305" y="5919551"/>
                  <a:pt x="3062823" y="5924824"/>
                  <a:pt x="3098944" y="5930038"/>
                </a:cubicBezTo>
                <a:lnTo>
                  <a:pt x="3098948" y="5930039"/>
                </a:lnTo>
                <a:cubicBezTo>
                  <a:pt x="3154256" y="5938023"/>
                  <a:pt x="3208630" y="5945873"/>
                  <a:pt x="3266576" y="5950564"/>
                </a:cubicBezTo>
                <a:lnTo>
                  <a:pt x="3468766" y="5948164"/>
                </a:lnTo>
                <a:cubicBezTo>
                  <a:pt x="3476013" y="5947168"/>
                  <a:pt x="3484719" y="5946072"/>
                  <a:pt x="3494005" y="5944897"/>
                </a:cubicBezTo>
                <a:lnTo>
                  <a:pt x="3494047" y="5944893"/>
                </a:lnTo>
                <a:lnTo>
                  <a:pt x="3494063" y="5944889"/>
                </a:lnTo>
                <a:cubicBezTo>
                  <a:pt x="3506776" y="5943285"/>
                  <a:pt x="3520568" y="5941540"/>
                  <a:pt x="3533173" y="5939746"/>
                </a:cubicBezTo>
                <a:cubicBezTo>
                  <a:pt x="3538866" y="5939658"/>
                  <a:pt x="3544472" y="5939567"/>
                  <a:pt x="3544774" y="5939563"/>
                </a:cubicBezTo>
                <a:lnTo>
                  <a:pt x="3542744" y="5939497"/>
                </a:lnTo>
                <a:cubicBezTo>
                  <a:pt x="3541119" y="5939444"/>
                  <a:pt x="3538742" y="5939367"/>
                  <a:pt x="3536361" y="5939288"/>
                </a:cubicBezTo>
                <a:lnTo>
                  <a:pt x="3536303" y="5939296"/>
                </a:lnTo>
                <a:lnTo>
                  <a:pt x="3532888" y="5939749"/>
                </a:lnTo>
                <a:lnTo>
                  <a:pt x="3532884" y="5939750"/>
                </a:lnTo>
                <a:cubicBezTo>
                  <a:pt x="3534447" y="5938927"/>
                  <a:pt x="3536005" y="5938106"/>
                  <a:pt x="3537944" y="5937086"/>
                </a:cubicBezTo>
                <a:lnTo>
                  <a:pt x="3538535" y="5936774"/>
                </a:lnTo>
                <a:cubicBezTo>
                  <a:pt x="3540540" y="5935720"/>
                  <a:pt x="3542951" y="5934451"/>
                  <a:pt x="3546143" y="5932771"/>
                </a:cubicBezTo>
                <a:cubicBezTo>
                  <a:pt x="3603141" y="5930344"/>
                  <a:pt x="3665536" y="5924180"/>
                  <a:pt x="3732601" y="5917553"/>
                </a:cubicBezTo>
                <a:cubicBezTo>
                  <a:pt x="3768388" y="5914018"/>
                  <a:pt x="3805501" y="5910350"/>
                  <a:pt x="3843842" y="5907049"/>
                </a:cubicBezTo>
                <a:cubicBezTo>
                  <a:pt x="3898951" y="5902440"/>
                  <a:pt x="3957004" y="5898738"/>
                  <a:pt x="4016625" y="5899341"/>
                </a:cubicBezTo>
                <a:cubicBezTo>
                  <a:pt x="4046379" y="5899592"/>
                  <a:pt x="4076559" y="5900852"/>
                  <a:pt x="4106285" y="5903824"/>
                </a:cubicBezTo>
                <a:cubicBezTo>
                  <a:pt x="4136175" y="5906503"/>
                  <a:pt x="4165570" y="5910947"/>
                  <a:pt x="4193848" y="5916944"/>
                </a:cubicBezTo>
                <a:cubicBezTo>
                  <a:pt x="4147461" y="5908604"/>
                  <a:pt x="4115421" y="5907107"/>
                  <a:pt x="4086151" y="5905740"/>
                </a:cubicBezTo>
                <a:lnTo>
                  <a:pt x="4082760" y="5905582"/>
                </a:lnTo>
                <a:cubicBezTo>
                  <a:pt x="4052994" y="5904373"/>
                  <a:pt x="4024798" y="5904005"/>
                  <a:pt x="3981062" y="5903435"/>
                </a:cubicBezTo>
                <a:lnTo>
                  <a:pt x="3978123" y="5903396"/>
                </a:lnTo>
                <a:lnTo>
                  <a:pt x="3980578" y="5903475"/>
                </a:lnTo>
                <a:lnTo>
                  <a:pt x="3980549" y="5903476"/>
                </a:lnTo>
                <a:cubicBezTo>
                  <a:pt x="3905550" y="5905089"/>
                  <a:pt x="3831059" y="5913094"/>
                  <a:pt x="3756220" y="5921883"/>
                </a:cubicBezTo>
                <a:cubicBezTo>
                  <a:pt x="3742400" y="5923505"/>
                  <a:pt x="3728542" y="5925163"/>
                  <a:pt x="3714630" y="5926828"/>
                </a:cubicBezTo>
                <a:lnTo>
                  <a:pt x="3714626" y="5926828"/>
                </a:lnTo>
                <a:cubicBezTo>
                  <a:pt x="3653145" y="5934185"/>
                  <a:pt x="3590598" y="5941672"/>
                  <a:pt x="3525574" y="5946712"/>
                </a:cubicBezTo>
                <a:cubicBezTo>
                  <a:pt x="3521275" y="5947051"/>
                  <a:pt x="3516591" y="5947367"/>
                  <a:pt x="3511774" y="5947653"/>
                </a:cubicBezTo>
                <a:lnTo>
                  <a:pt x="3609070" y="5946496"/>
                </a:lnTo>
                <a:cubicBezTo>
                  <a:pt x="3619798" y="5945353"/>
                  <a:pt x="3630448" y="5944209"/>
                  <a:pt x="3641040" y="5943065"/>
                </a:cubicBezTo>
                <a:lnTo>
                  <a:pt x="3641086" y="5943061"/>
                </a:lnTo>
                <a:cubicBezTo>
                  <a:pt x="3653389" y="5941738"/>
                  <a:pt x="3665610" y="5940422"/>
                  <a:pt x="3677777" y="5939130"/>
                </a:cubicBezTo>
                <a:cubicBezTo>
                  <a:pt x="3752524" y="5931124"/>
                  <a:pt x="3824952" y="5923512"/>
                  <a:pt x="3897769" y="5918789"/>
                </a:cubicBezTo>
                <a:cubicBezTo>
                  <a:pt x="3980471" y="5913387"/>
                  <a:pt x="4062420" y="5913098"/>
                  <a:pt x="4136836" y="5923516"/>
                </a:cubicBezTo>
                <a:cubicBezTo>
                  <a:pt x="4164743" y="5927364"/>
                  <a:pt x="4191533" y="5932661"/>
                  <a:pt x="4216959" y="5939276"/>
                </a:cubicBezTo>
                <a:lnTo>
                  <a:pt x="4380138" y="5937338"/>
                </a:lnTo>
                <a:lnTo>
                  <a:pt x="4380138" y="5937460"/>
                </a:lnTo>
                <a:lnTo>
                  <a:pt x="4217331" y="5939376"/>
                </a:lnTo>
                <a:cubicBezTo>
                  <a:pt x="4225682" y="5941550"/>
                  <a:pt x="4233868" y="5943869"/>
                  <a:pt x="4241889" y="5946324"/>
                </a:cubicBezTo>
                <a:cubicBezTo>
                  <a:pt x="4250239" y="5948655"/>
                  <a:pt x="4258177" y="5951337"/>
                  <a:pt x="4265908" y="5954178"/>
                </a:cubicBezTo>
                <a:cubicBezTo>
                  <a:pt x="4267190" y="5954631"/>
                  <a:pt x="4268514" y="5955085"/>
                  <a:pt x="4269795" y="5955533"/>
                </a:cubicBezTo>
                <a:cubicBezTo>
                  <a:pt x="4276410" y="5957840"/>
                  <a:pt x="4282983" y="5960136"/>
                  <a:pt x="4288151" y="5962428"/>
                </a:cubicBezTo>
                <a:cubicBezTo>
                  <a:pt x="4301504" y="5967978"/>
                  <a:pt x="4314196" y="5974341"/>
                  <a:pt x="4326310" y="5981536"/>
                </a:cubicBezTo>
                <a:cubicBezTo>
                  <a:pt x="4340614" y="5987466"/>
                  <a:pt x="4357193" y="5995308"/>
                  <a:pt x="4374102" y="6003780"/>
                </a:cubicBezTo>
                <a:cubicBezTo>
                  <a:pt x="4378236" y="6006797"/>
                  <a:pt x="4382329" y="6009888"/>
                  <a:pt x="4386546" y="6013024"/>
                </a:cubicBezTo>
                <a:cubicBezTo>
                  <a:pt x="4411889" y="6031991"/>
                  <a:pt x="4439507" y="6052646"/>
                  <a:pt x="4482626" y="6069916"/>
                </a:cubicBezTo>
                <a:cubicBezTo>
                  <a:pt x="4517395" y="6083704"/>
                  <a:pt x="4559482" y="6093318"/>
                  <a:pt x="4601403" y="6098530"/>
                </a:cubicBezTo>
                <a:cubicBezTo>
                  <a:pt x="4643490" y="6103863"/>
                  <a:pt x="4685577" y="6105471"/>
                  <a:pt x="4726216" y="6105342"/>
                </a:cubicBezTo>
                <a:cubicBezTo>
                  <a:pt x="4806669" y="6104948"/>
                  <a:pt x="4882615" y="6097999"/>
                  <a:pt x="4955295" y="6091351"/>
                </a:cubicBezTo>
                <a:lnTo>
                  <a:pt x="4957693" y="6091133"/>
                </a:lnTo>
                <a:cubicBezTo>
                  <a:pt x="4975222" y="6089551"/>
                  <a:pt x="4996307" y="6087475"/>
                  <a:pt x="5014953" y="6085288"/>
                </a:cubicBezTo>
                <a:cubicBezTo>
                  <a:pt x="5033970" y="6083083"/>
                  <a:pt x="5052368" y="6080710"/>
                  <a:pt x="5070683" y="6078325"/>
                </a:cubicBezTo>
                <a:cubicBezTo>
                  <a:pt x="5079364" y="6077181"/>
                  <a:pt x="5088005" y="6076033"/>
                  <a:pt x="5096563" y="6074893"/>
                </a:cubicBezTo>
                <a:lnTo>
                  <a:pt x="5096646" y="6074885"/>
                </a:lnTo>
                <a:lnTo>
                  <a:pt x="5096646" y="6074882"/>
                </a:lnTo>
                <a:cubicBezTo>
                  <a:pt x="5124097" y="6071239"/>
                  <a:pt x="5151176" y="6067644"/>
                  <a:pt x="5178049" y="6064283"/>
                </a:cubicBezTo>
                <a:cubicBezTo>
                  <a:pt x="5248414" y="6055691"/>
                  <a:pt x="5319110" y="6048481"/>
                  <a:pt x="5384927" y="6049015"/>
                </a:cubicBezTo>
                <a:cubicBezTo>
                  <a:pt x="5390260" y="6048891"/>
                  <a:pt x="5395263" y="6048848"/>
                  <a:pt x="5400348" y="6048836"/>
                </a:cubicBezTo>
                <a:lnTo>
                  <a:pt x="5420358" y="6050061"/>
                </a:lnTo>
                <a:cubicBezTo>
                  <a:pt x="5426724" y="6050839"/>
                  <a:pt x="5433050" y="6051584"/>
                  <a:pt x="5439499" y="6052185"/>
                </a:cubicBezTo>
                <a:cubicBezTo>
                  <a:pt x="5464016" y="6055082"/>
                  <a:pt x="5487622" y="6059743"/>
                  <a:pt x="5503622" y="6066426"/>
                </a:cubicBezTo>
                <a:cubicBezTo>
                  <a:pt x="5519870" y="6073226"/>
                  <a:pt x="5532685" y="6082771"/>
                  <a:pt x="5543062" y="6094697"/>
                </a:cubicBezTo>
                <a:cubicBezTo>
                  <a:pt x="5552323" y="6105162"/>
                  <a:pt x="5559393" y="6117299"/>
                  <a:pt x="5566835" y="6130185"/>
                </a:cubicBezTo>
                <a:cubicBezTo>
                  <a:pt x="5567826" y="6131903"/>
                  <a:pt x="5568860" y="6133632"/>
                  <a:pt x="5569852" y="6135377"/>
                </a:cubicBezTo>
                <a:lnTo>
                  <a:pt x="5570555" y="6136513"/>
                </a:lnTo>
                <a:cubicBezTo>
                  <a:pt x="5579113" y="6151027"/>
                  <a:pt x="5588291" y="6166599"/>
                  <a:pt x="5604415" y="6182611"/>
                </a:cubicBezTo>
                <a:cubicBezTo>
                  <a:pt x="5605862" y="6183857"/>
                  <a:pt x="5607267" y="6185145"/>
                  <a:pt x="5608673" y="6186441"/>
                </a:cubicBezTo>
                <a:lnTo>
                  <a:pt x="5608714" y="6186445"/>
                </a:lnTo>
                <a:cubicBezTo>
                  <a:pt x="5611815" y="6189303"/>
                  <a:pt x="5614998" y="6192175"/>
                  <a:pt x="5618471" y="6194619"/>
                </a:cubicBezTo>
                <a:lnTo>
                  <a:pt x="5633479" y="6205511"/>
                </a:lnTo>
                <a:cubicBezTo>
                  <a:pt x="5636620" y="6207951"/>
                  <a:pt x="5640590" y="6210234"/>
                  <a:pt x="5644516" y="6212518"/>
                </a:cubicBezTo>
                <a:cubicBezTo>
                  <a:pt x="5646501" y="6213674"/>
                  <a:pt x="5648487" y="6214825"/>
                  <a:pt x="5650387" y="6215996"/>
                </a:cubicBezTo>
                <a:cubicBezTo>
                  <a:pt x="5656093" y="6219478"/>
                  <a:pt x="5662087" y="6222886"/>
                  <a:pt x="5668991" y="6226013"/>
                </a:cubicBezTo>
                <a:cubicBezTo>
                  <a:pt x="5694706" y="6239102"/>
                  <a:pt x="5726747" y="6250282"/>
                  <a:pt x="5762136" y="6257903"/>
                </a:cubicBezTo>
                <a:cubicBezTo>
                  <a:pt x="5833328" y="6273560"/>
                  <a:pt x="5912499" y="6274649"/>
                  <a:pt x="5981789" y="6268594"/>
                </a:cubicBezTo>
                <a:cubicBezTo>
                  <a:pt x="6016951" y="6265698"/>
                  <a:pt x="6050656" y="6261313"/>
                  <a:pt x="6083192" y="6255942"/>
                </a:cubicBezTo>
                <a:lnTo>
                  <a:pt x="6096001" y="6253423"/>
                </a:lnTo>
                <a:lnTo>
                  <a:pt x="6096001" y="5549827"/>
                </a:lnTo>
                <a:lnTo>
                  <a:pt x="6096000" y="5549827"/>
                </a:lnTo>
                <a:lnTo>
                  <a:pt x="6096000" y="0"/>
                </a:lnTo>
                <a:lnTo>
                  <a:pt x="12192000" y="0"/>
                </a:lnTo>
                <a:lnTo>
                  <a:pt x="12192000" y="6315467"/>
                </a:lnTo>
                <a:lnTo>
                  <a:pt x="12192000" y="6510735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510735"/>
                </a:lnTo>
                <a:lnTo>
                  <a:pt x="0" y="6315467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8663"/>
            <a:ext cx="4504766" cy="1331912"/>
          </a:xfrm>
          <a:noFill/>
        </p:spPr>
        <p:txBody>
          <a:bodyPr wrap="square" anchor="b" anchorCtr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43000" y="2318358"/>
            <a:ext cx="4504770" cy="1505412"/>
          </a:xfrm>
          <a:noFill/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03725-B823-C648-9FC1-0F4FFE06EF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DB8D8D-C75F-DFF4-6425-716C671F9971}"/>
              </a:ext>
            </a:extLst>
          </p:cNvPr>
          <p:cNvSpPr/>
          <p:nvPr/>
        </p:nvSpPr>
        <p:spPr>
          <a:xfrm>
            <a:off x="7963464" y="6034052"/>
            <a:ext cx="82" cy="30"/>
          </a:xfrm>
          <a:custGeom>
            <a:avLst/>
            <a:gdLst>
              <a:gd name="connsiteX0" fmla="*/ 0 w 82"/>
              <a:gd name="connsiteY0" fmla="*/ 31 h 30"/>
              <a:gd name="connsiteX1" fmla="*/ 63 w 82"/>
              <a:gd name="connsiteY1" fmla="*/ 9 h 30"/>
              <a:gd name="connsiteX2" fmla="*/ 83 w 82"/>
              <a:gd name="connsiteY2" fmla="*/ 0 h 30"/>
              <a:gd name="connsiteX3" fmla="*/ 0 w 82"/>
              <a:gd name="connsiteY3" fmla="*/ 31 h 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" h="30">
                <a:moveTo>
                  <a:pt x="0" y="31"/>
                </a:moveTo>
                <a:lnTo>
                  <a:pt x="63" y="9"/>
                </a:lnTo>
                <a:lnTo>
                  <a:pt x="83" y="0"/>
                </a:lnTo>
                <a:lnTo>
                  <a:pt x="0" y="31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6D1E5D5-FBE6-5691-465F-2B711820FF45}"/>
              </a:ext>
            </a:extLst>
          </p:cNvPr>
          <p:cNvSpPr/>
          <p:nvPr/>
        </p:nvSpPr>
        <p:spPr>
          <a:xfrm>
            <a:off x="1259980" y="6241766"/>
            <a:ext cx="15863" cy="3240"/>
          </a:xfrm>
          <a:custGeom>
            <a:avLst/>
            <a:gdLst>
              <a:gd name="connsiteX0" fmla="*/ 6474 w 15863"/>
              <a:gd name="connsiteY0" fmla="*/ 2187 h 3240"/>
              <a:gd name="connsiteX1" fmla="*/ 15863 w 15863"/>
              <a:gd name="connsiteY1" fmla="*/ 3240 h 3240"/>
              <a:gd name="connsiteX2" fmla="*/ 0 w 15863"/>
              <a:gd name="connsiteY2" fmla="*/ 0 h 3240"/>
              <a:gd name="connsiteX3" fmla="*/ 6474 w 15863"/>
              <a:gd name="connsiteY3" fmla="*/ 2187 h 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3" h="3240">
                <a:moveTo>
                  <a:pt x="6474" y="2187"/>
                </a:moveTo>
                <a:lnTo>
                  <a:pt x="15863" y="3240"/>
                </a:lnTo>
                <a:lnTo>
                  <a:pt x="0" y="0"/>
                </a:lnTo>
                <a:lnTo>
                  <a:pt x="6474" y="2187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FFBBA58-75A1-63D8-9F2A-6C10B62485B9}"/>
              </a:ext>
            </a:extLst>
          </p:cNvPr>
          <p:cNvSpPr/>
          <p:nvPr/>
        </p:nvSpPr>
        <p:spPr>
          <a:xfrm>
            <a:off x="966030" y="6237885"/>
            <a:ext cx="52104" cy="5969"/>
          </a:xfrm>
          <a:custGeom>
            <a:avLst/>
            <a:gdLst>
              <a:gd name="connsiteX0" fmla="*/ 37713 w 52104"/>
              <a:gd name="connsiteY0" fmla="*/ 192 h 5969"/>
              <a:gd name="connsiteX1" fmla="*/ 13730 w 52104"/>
              <a:gd name="connsiteY1" fmla="*/ 2520 h 5969"/>
              <a:gd name="connsiteX2" fmla="*/ 13726 w 52104"/>
              <a:gd name="connsiteY2" fmla="*/ 2524 h 5969"/>
              <a:gd name="connsiteX3" fmla="*/ 1087 w 52104"/>
              <a:gd name="connsiteY3" fmla="*/ 3848 h 5969"/>
              <a:gd name="connsiteX4" fmla="*/ 0 w 52104"/>
              <a:gd name="connsiteY4" fmla="*/ 5970 h 5969"/>
              <a:gd name="connsiteX5" fmla="*/ 52104 w 52104"/>
              <a:gd name="connsiteY5" fmla="*/ 620 h 5969"/>
              <a:gd name="connsiteX6" fmla="*/ 48776 w 52104"/>
              <a:gd name="connsiteY6" fmla="*/ 332 h 5969"/>
              <a:gd name="connsiteX7" fmla="*/ 37712 w 52104"/>
              <a:gd name="connsiteY7" fmla="*/ 192 h 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04" h="5969">
                <a:moveTo>
                  <a:pt x="37713" y="192"/>
                </a:moveTo>
                <a:cubicBezTo>
                  <a:pt x="32818" y="476"/>
                  <a:pt x="23102" y="1516"/>
                  <a:pt x="13730" y="2520"/>
                </a:cubicBezTo>
                <a:lnTo>
                  <a:pt x="13726" y="2524"/>
                </a:lnTo>
                <a:cubicBezTo>
                  <a:pt x="9248" y="3001"/>
                  <a:pt x="4845" y="3474"/>
                  <a:pt x="1087" y="3848"/>
                </a:cubicBezTo>
                <a:lnTo>
                  <a:pt x="0" y="5970"/>
                </a:lnTo>
                <a:lnTo>
                  <a:pt x="52104" y="620"/>
                </a:lnTo>
                <a:cubicBezTo>
                  <a:pt x="50773" y="558"/>
                  <a:pt x="49772" y="447"/>
                  <a:pt x="48776" y="332"/>
                </a:cubicBezTo>
                <a:cubicBezTo>
                  <a:pt x="46473" y="73"/>
                  <a:pt x="44162" y="-190"/>
                  <a:pt x="37712" y="192"/>
                </a:cubicBez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F606370-AF09-C83B-B304-98CD3FA137FC}"/>
              </a:ext>
            </a:extLst>
          </p:cNvPr>
          <p:cNvSpPr/>
          <p:nvPr/>
        </p:nvSpPr>
        <p:spPr>
          <a:xfrm>
            <a:off x="196770" y="6062591"/>
            <a:ext cx="140014" cy="78418"/>
          </a:xfrm>
          <a:custGeom>
            <a:avLst/>
            <a:gdLst>
              <a:gd name="connsiteX0" fmla="*/ 138846 w 140014"/>
              <a:gd name="connsiteY0" fmla="*/ 76884 h 78418"/>
              <a:gd name="connsiteX1" fmla="*/ 86707 w 140014"/>
              <a:gd name="connsiteY1" fmla="*/ 40530 h 78418"/>
              <a:gd name="connsiteX2" fmla="*/ 0 w 140014"/>
              <a:gd name="connsiteY2" fmla="*/ 0 h 78418"/>
              <a:gd name="connsiteX3" fmla="*/ 63741 w 140014"/>
              <a:gd name="connsiteY3" fmla="*/ 34258 h 78418"/>
              <a:gd name="connsiteX4" fmla="*/ 87938 w 140014"/>
              <a:gd name="connsiteY4" fmla="*/ 49952 h 78418"/>
              <a:gd name="connsiteX5" fmla="*/ 87944 w 140014"/>
              <a:gd name="connsiteY5" fmla="*/ 49956 h 78418"/>
              <a:gd name="connsiteX6" fmla="*/ 97150 w 140014"/>
              <a:gd name="connsiteY6" fmla="*/ 56007 h 78418"/>
              <a:gd name="connsiteX7" fmla="*/ 130987 w 140014"/>
              <a:gd name="connsiteY7" fmla="*/ 75355 h 78418"/>
              <a:gd name="connsiteX8" fmla="*/ 138846 w 140014"/>
              <a:gd name="connsiteY8" fmla="*/ 76884 h 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14" h="78418">
                <a:moveTo>
                  <a:pt x="138846" y="76884"/>
                </a:moveTo>
                <a:cubicBezTo>
                  <a:pt x="124704" y="65811"/>
                  <a:pt x="108388" y="53751"/>
                  <a:pt x="86707" y="40530"/>
                </a:cubicBezTo>
                <a:cubicBezTo>
                  <a:pt x="65043" y="27392"/>
                  <a:pt x="37816" y="12857"/>
                  <a:pt x="0" y="0"/>
                </a:cubicBezTo>
                <a:cubicBezTo>
                  <a:pt x="29411" y="13039"/>
                  <a:pt x="48719" y="24905"/>
                  <a:pt x="63741" y="34258"/>
                </a:cubicBezTo>
                <a:cubicBezTo>
                  <a:pt x="73567" y="40435"/>
                  <a:pt x="81406" y="45626"/>
                  <a:pt x="87938" y="49952"/>
                </a:cubicBezTo>
                <a:lnTo>
                  <a:pt x="87944" y="49956"/>
                </a:lnTo>
                <a:cubicBezTo>
                  <a:pt x="91332" y="52200"/>
                  <a:pt x="94370" y="54211"/>
                  <a:pt x="97150" y="56007"/>
                </a:cubicBezTo>
                <a:cubicBezTo>
                  <a:pt x="113391" y="66658"/>
                  <a:pt x="120218" y="70260"/>
                  <a:pt x="130987" y="75355"/>
                </a:cubicBezTo>
                <a:cubicBezTo>
                  <a:pt x="137149" y="78272"/>
                  <a:pt x="142441" y="79726"/>
                  <a:pt x="138846" y="76884"/>
                </a:cubicBez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CF8D15B-CEE1-DCB1-447D-DE0CA4E30C3C}"/>
              </a:ext>
            </a:extLst>
          </p:cNvPr>
          <p:cNvSpPr/>
          <p:nvPr/>
        </p:nvSpPr>
        <p:spPr>
          <a:xfrm>
            <a:off x="7963515" y="6034054"/>
            <a:ext cx="31" cy="11"/>
          </a:xfrm>
          <a:custGeom>
            <a:avLst/>
            <a:gdLst>
              <a:gd name="connsiteX0" fmla="*/ 12 w 31"/>
              <a:gd name="connsiteY0" fmla="*/ 7 h 11"/>
              <a:gd name="connsiteX1" fmla="*/ 0 w 31"/>
              <a:gd name="connsiteY1" fmla="*/ 12 h 11"/>
              <a:gd name="connsiteX2" fmla="*/ 32 w 31"/>
              <a:gd name="connsiteY2" fmla="*/ 0 h 11"/>
              <a:gd name="connsiteX3" fmla="*/ 12 w 31"/>
              <a:gd name="connsiteY3" fmla="*/ 7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" h="11">
                <a:moveTo>
                  <a:pt x="12" y="7"/>
                </a:moveTo>
                <a:lnTo>
                  <a:pt x="0" y="12"/>
                </a:lnTo>
                <a:lnTo>
                  <a:pt x="32" y="0"/>
                </a:lnTo>
                <a:lnTo>
                  <a:pt x="12" y="7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7224FF1-7308-8A34-B466-EE33C5A542C4}"/>
              </a:ext>
            </a:extLst>
          </p:cNvPr>
          <p:cNvSpPr/>
          <p:nvPr/>
        </p:nvSpPr>
        <p:spPr>
          <a:xfrm>
            <a:off x="1501838" y="6315467"/>
            <a:ext cx="2062" cy="900"/>
          </a:xfrm>
          <a:custGeom>
            <a:avLst/>
            <a:gdLst>
              <a:gd name="connsiteX0" fmla="*/ 0 w 2062"/>
              <a:gd name="connsiteY0" fmla="*/ 0 h 900"/>
              <a:gd name="connsiteX1" fmla="*/ 1021 w 2062"/>
              <a:gd name="connsiteY1" fmla="*/ 526 h 900"/>
              <a:gd name="connsiteX2" fmla="*/ 2063 w 2062"/>
              <a:gd name="connsiteY2" fmla="*/ 900 h 900"/>
              <a:gd name="connsiteX3" fmla="*/ 0 w 2062"/>
              <a:gd name="connsiteY3" fmla="*/ 0 h 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" h="900">
                <a:moveTo>
                  <a:pt x="0" y="0"/>
                </a:moveTo>
                <a:lnTo>
                  <a:pt x="1021" y="526"/>
                </a:lnTo>
                <a:lnTo>
                  <a:pt x="2063" y="900"/>
                </a:lnTo>
                <a:lnTo>
                  <a:pt x="0" y="0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5CC9A92-FD7E-8AF6-2C66-EAAA1B2A5B88}"/>
              </a:ext>
            </a:extLst>
          </p:cNvPr>
          <p:cNvSpPr/>
          <p:nvPr/>
        </p:nvSpPr>
        <p:spPr>
          <a:xfrm>
            <a:off x="7889213" y="6066804"/>
            <a:ext cx="17" cy="9"/>
          </a:xfrm>
          <a:custGeom>
            <a:avLst/>
            <a:gdLst>
              <a:gd name="connsiteX0" fmla="*/ 0 w 17"/>
              <a:gd name="connsiteY0" fmla="*/ 9 h 9"/>
              <a:gd name="connsiteX1" fmla="*/ 18 w 17"/>
              <a:gd name="connsiteY1" fmla="*/ 0 h 9"/>
              <a:gd name="connsiteX2" fmla="*/ 14 w 17"/>
              <a:gd name="connsiteY2" fmla="*/ 2 h 9"/>
              <a:gd name="connsiteX3" fmla="*/ 0 w 17"/>
              <a:gd name="connsiteY3" fmla="*/ 9 h 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" h="9">
                <a:moveTo>
                  <a:pt x="0" y="9"/>
                </a:moveTo>
                <a:lnTo>
                  <a:pt x="18" y="0"/>
                </a:lnTo>
                <a:lnTo>
                  <a:pt x="14" y="2"/>
                </a:lnTo>
                <a:lnTo>
                  <a:pt x="0" y="9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F2C845-998C-A99F-62DD-8E8BF5553DFB}"/>
              </a:ext>
            </a:extLst>
          </p:cNvPr>
          <p:cNvSpPr/>
          <p:nvPr/>
        </p:nvSpPr>
        <p:spPr>
          <a:xfrm>
            <a:off x="7889213" y="6066791"/>
            <a:ext cx="41" cy="21"/>
          </a:xfrm>
          <a:custGeom>
            <a:avLst/>
            <a:gdLst>
              <a:gd name="connsiteX0" fmla="*/ 0 w 41"/>
              <a:gd name="connsiteY0" fmla="*/ 21 h 21"/>
              <a:gd name="connsiteX1" fmla="*/ 14 w 41"/>
              <a:gd name="connsiteY1" fmla="*/ 15 h 21"/>
              <a:gd name="connsiteX2" fmla="*/ 41 w 41"/>
              <a:gd name="connsiteY2" fmla="*/ 0 h 21"/>
              <a:gd name="connsiteX3" fmla="*/ 0 w 41"/>
              <a:gd name="connsiteY3" fmla="*/ 21 h 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" h="21">
                <a:moveTo>
                  <a:pt x="0" y="21"/>
                </a:moveTo>
                <a:lnTo>
                  <a:pt x="14" y="15"/>
                </a:lnTo>
                <a:lnTo>
                  <a:pt x="41" y="0"/>
                </a:lnTo>
                <a:lnTo>
                  <a:pt x="0" y="21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2217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/text 1:1: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1" y="1046900"/>
            <a:ext cx="3434927" cy="701731"/>
          </a:xfrm>
        </p:spPr>
        <p:txBody>
          <a:bodyPr wrap="square" anchor="b" anchorCtr="0">
            <a:sp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221" y="1952625"/>
            <a:ext cx="3434932" cy="150541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97EFD5-341A-C34F-87D5-359AE2373E4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2880" y="1952625"/>
            <a:ext cx="3434932" cy="150541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861C1-BFB9-7E47-A0E8-056849C211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CEE776-6B2E-F079-99B9-D7F07FAE13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775" y="0"/>
            <a:ext cx="3600450" cy="6858000"/>
          </a:xfrm>
          <a:pattFill prst="ltUp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409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3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A8A5D8A3-125F-5DCD-BC40-8A63D19D3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5271-97BE-B543-A4A1-E2340E9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10728326" cy="540067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6F974-92D1-7B40-8328-28CC60D7C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6203-1D3D-0E42-9283-DA4C4E3F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593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AD2FD8-669E-39BE-CCAC-0A6D3F343C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6367682-63DA-0288-2E49-841C5CB58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12324" r="10162" b="44761"/>
          <a:stretch/>
        </p:blipFill>
        <p:spPr>
          <a:xfrm flipH="1">
            <a:off x="9018141" y="5088835"/>
            <a:ext cx="3173859" cy="17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0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with illustration">
    <p:bg>
      <p:bgPr>
        <a:solidFill>
          <a:schemeClr val="bg2">
            <a:alpha val="899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6F974-92D1-7B40-8328-28CC60D7C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6203-1D3D-0E42-9283-DA4C4E3F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593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AD2FD8-669E-39BE-CCAC-0A6D3F343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6367682-63DA-0288-2E49-841C5CB58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2325" r="221" b="-27"/>
          <a:stretch/>
        </p:blipFill>
        <p:spPr>
          <a:xfrm flipH="1">
            <a:off x="7004854" y="1183340"/>
            <a:ext cx="5187145" cy="5674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5271-97BE-B543-A4A1-E2340E9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6989763" cy="540067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spc="-1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9016A6B-14E9-E322-3693-33BEC9169CE4}"/>
              </a:ext>
            </a:extLst>
          </p:cNvPr>
          <p:cNvPicPr>
            <a:picLocks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3726"/>
          <a:stretch/>
        </p:blipFill>
        <p:spPr>
          <a:xfrm flipH="1">
            <a:off x="5709856" y="1627094"/>
            <a:ext cx="6858000" cy="52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4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223738B-0F02-E1A1-CB34-D7DEBA50E0C3}"/>
              </a:ext>
            </a:extLst>
          </p:cNvPr>
          <p:cNvSpPr/>
          <p:nvPr userDrawn="1"/>
        </p:nvSpPr>
        <p:spPr>
          <a:xfrm>
            <a:off x="731838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31D97B-551B-E534-C2C6-6D443F85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689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F9AB826-902D-19C6-868E-617E8DDEFF84}"/>
              </a:ext>
            </a:extLst>
          </p:cNvPr>
          <p:cNvSpPr/>
          <p:nvPr userDrawn="1"/>
        </p:nvSpPr>
        <p:spPr>
          <a:xfrm>
            <a:off x="3476127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06CC553-998E-668E-D469-CA6C99BC55E1}"/>
              </a:ext>
            </a:extLst>
          </p:cNvPr>
          <p:cNvSpPr/>
          <p:nvPr userDrawn="1"/>
        </p:nvSpPr>
        <p:spPr>
          <a:xfrm>
            <a:off x="6220416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C9441D1-C01E-46A0-77A4-028F2EF03218}"/>
              </a:ext>
            </a:extLst>
          </p:cNvPr>
          <p:cNvSpPr/>
          <p:nvPr userDrawn="1"/>
        </p:nvSpPr>
        <p:spPr>
          <a:xfrm>
            <a:off x="8964706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A17B9A5-EC6B-8A1D-81AF-54E928362653}"/>
              </a:ext>
            </a:extLst>
          </p:cNvPr>
          <p:cNvSpPr/>
          <p:nvPr userDrawn="1"/>
        </p:nvSpPr>
        <p:spPr>
          <a:xfrm>
            <a:off x="731838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7EF7F45-2F1A-238F-20D6-FFF27DA5C000}"/>
              </a:ext>
            </a:extLst>
          </p:cNvPr>
          <p:cNvSpPr/>
          <p:nvPr userDrawn="1"/>
        </p:nvSpPr>
        <p:spPr>
          <a:xfrm>
            <a:off x="3476127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203C5FB-D2FB-2A5E-1A90-D1ABB95B754B}"/>
              </a:ext>
            </a:extLst>
          </p:cNvPr>
          <p:cNvSpPr/>
          <p:nvPr userDrawn="1"/>
        </p:nvSpPr>
        <p:spPr>
          <a:xfrm>
            <a:off x="6220416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CD7E298-527A-97CC-65C0-00FF484038DE}"/>
              </a:ext>
            </a:extLst>
          </p:cNvPr>
          <p:cNvSpPr/>
          <p:nvPr userDrawn="1"/>
        </p:nvSpPr>
        <p:spPr>
          <a:xfrm>
            <a:off x="8964706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6F0BE138-03C7-33BC-09ED-B6898D49176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6938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1" name="Text Placeholder 89">
            <a:extLst>
              <a:ext uri="{FF2B5EF4-FFF2-40B4-BE49-F238E27FC236}">
                <a16:creationId xmlns:a16="http://schemas.microsoft.com/office/drawing/2014/main" id="{0CDE6878-CE7D-2D93-EF13-D88F27EED13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641180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2" name="Text Placeholder 89">
            <a:extLst>
              <a:ext uri="{FF2B5EF4-FFF2-40B4-BE49-F238E27FC236}">
                <a16:creationId xmlns:a16="http://schemas.microsoft.com/office/drawing/2014/main" id="{2075CEF5-136F-1990-94AA-1E24A03D14A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85469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3" name="Text Placeholder 89">
            <a:extLst>
              <a:ext uri="{FF2B5EF4-FFF2-40B4-BE49-F238E27FC236}">
                <a16:creationId xmlns:a16="http://schemas.microsoft.com/office/drawing/2014/main" id="{2406E2C3-AFA0-0308-8D7F-0942DBF1AEC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29759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4" name="Text Placeholder 89">
            <a:extLst>
              <a:ext uri="{FF2B5EF4-FFF2-40B4-BE49-F238E27FC236}">
                <a16:creationId xmlns:a16="http://schemas.microsoft.com/office/drawing/2014/main" id="{182D1E7F-E8FA-17B4-C2CF-D6F26C17D5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6938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5" name="Text Placeholder 89">
            <a:extLst>
              <a:ext uri="{FF2B5EF4-FFF2-40B4-BE49-F238E27FC236}">
                <a16:creationId xmlns:a16="http://schemas.microsoft.com/office/drawing/2014/main" id="{1CEC301C-6FD6-ECB4-A129-3971D34921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641180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6" name="Text Placeholder 89">
            <a:extLst>
              <a:ext uri="{FF2B5EF4-FFF2-40B4-BE49-F238E27FC236}">
                <a16:creationId xmlns:a16="http://schemas.microsoft.com/office/drawing/2014/main" id="{5CE99C57-96AB-EDE6-13DA-D4CE2AD5D60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85469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7" name="Text Placeholder 89">
            <a:extLst>
              <a:ext uri="{FF2B5EF4-FFF2-40B4-BE49-F238E27FC236}">
                <a16:creationId xmlns:a16="http://schemas.microsoft.com/office/drawing/2014/main" id="{9C808BEF-5E9D-C572-E422-9B02B530D4D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29759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107" name="Content Placeholder 105">
            <a:extLst>
              <a:ext uri="{FF2B5EF4-FFF2-40B4-BE49-F238E27FC236}">
                <a16:creationId xmlns:a16="http://schemas.microsoft.com/office/drawing/2014/main" id="{BA77BDFB-B3EA-FD70-DA19-7381B06DA44E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300057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09" name="Content Placeholder 105">
            <a:extLst>
              <a:ext uri="{FF2B5EF4-FFF2-40B4-BE49-F238E27FC236}">
                <a16:creationId xmlns:a16="http://schemas.microsoft.com/office/drawing/2014/main" id="{578671BC-5D27-6795-7E0E-2A00B501BF64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4044346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0" name="Content Placeholder 105">
            <a:extLst>
              <a:ext uri="{FF2B5EF4-FFF2-40B4-BE49-F238E27FC236}">
                <a16:creationId xmlns:a16="http://schemas.microsoft.com/office/drawing/2014/main" id="{D2936653-8BBD-79C4-A400-64385972E5FE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6788635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1" name="Content Placeholder 105">
            <a:extLst>
              <a:ext uri="{FF2B5EF4-FFF2-40B4-BE49-F238E27FC236}">
                <a16:creationId xmlns:a16="http://schemas.microsoft.com/office/drawing/2014/main" id="{CD505771-4089-B01A-3CA7-B382ADFEC264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9532925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2" name="Content Placeholder 105">
            <a:extLst>
              <a:ext uri="{FF2B5EF4-FFF2-40B4-BE49-F238E27FC236}">
                <a16:creationId xmlns:a16="http://schemas.microsoft.com/office/drawing/2014/main" id="{C0FC960E-4D92-348C-52F8-BEB2E17A0790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300057" y="4234815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3" name="Content Placeholder 105">
            <a:extLst>
              <a:ext uri="{FF2B5EF4-FFF2-40B4-BE49-F238E27FC236}">
                <a16:creationId xmlns:a16="http://schemas.microsoft.com/office/drawing/2014/main" id="{787FEA1C-38ED-644F-82E8-31922692D911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4044346" y="4234815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4" name="Content Placeholder 105">
            <a:extLst>
              <a:ext uri="{FF2B5EF4-FFF2-40B4-BE49-F238E27FC236}">
                <a16:creationId xmlns:a16="http://schemas.microsoft.com/office/drawing/2014/main" id="{F1C75B55-9EF4-6B95-83CE-54512915A143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6788635" y="4263624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5" name="Content Placeholder 105">
            <a:extLst>
              <a:ext uri="{FF2B5EF4-FFF2-40B4-BE49-F238E27FC236}">
                <a16:creationId xmlns:a16="http://schemas.microsoft.com/office/drawing/2014/main" id="{7667364E-7DD2-B3D9-CB00-B268A32D3737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9532925" y="4263624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537011-4BEF-2775-3AF7-B6ECDB6D5468}"/>
              </a:ext>
            </a:extLst>
          </p:cNvPr>
          <p:cNvCxnSpPr>
            <a:cxnSpLocks/>
          </p:cNvCxnSpPr>
          <p:nvPr userDrawn="1"/>
        </p:nvCxnSpPr>
        <p:spPr>
          <a:xfrm>
            <a:off x="632012" y="3152775"/>
            <a:ext cx="1082815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E64CC9E-454C-C927-3961-F580F5920F1C}"/>
              </a:ext>
            </a:extLst>
          </p:cNvPr>
          <p:cNvCxnSpPr>
            <a:cxnSpLocks/>
          </p:cNvCxnSpPr>
          <p:nvPr userDrawn="1"/>
        </p:nvCxnSpPr>
        <p:spPr>
          <a:xfrm>
            <a:off x="632012" y="5102598"/>
            <a:ext cx="1082815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92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8660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 cover with contact inf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4748A5F-1D98-0A64-5F11-FE8382EB9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8"/>
          <a:stretch/>
        </p:blipFill>
        <p:spPr>
          <a:xfrm>
            <a:off x="0" y="17854"/>
            <a:ext cx="12192000" cy="68401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5FDAAC5-D157-E5C9-1B12-34599C811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4" t="9008" r="17187" b="46258"/>
          <a:stretch/>
        </p:blipFill>
        <p:spPr>
          <a:xfrm>
            <a:off x="-1" y="0"/>
            <a:ext cx="12180165" cy="39134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23D6-809C-EC42-AA24-915037A1F3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1844" y="5582052"/>
            <a:ext cx="1791837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9B71F2F-027A-084F-B2F1-81FD156CDC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1844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DDF2F24-166B-0549-BFB8-8A00DEE2BA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39" y="5586554"/>
            <a:ext cx="243522" cy="2435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F654D60-7502-E349-8F1A-EA915C6AF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839" y="5890979"/>
            <a:ext cx="243522" cy="2435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5FEE3-8F95-6274-1400-F64686613843}"/>
              </a:ext>
            </a:extLst>
          </p:cNvPr>
          <p:cNvGrpSpPr/>
          <p:nvPr userDrawn="1"/>
        </p:nvGrpSpPr>
        <p:grpSpPr>
          <a:xfrm>
            <a:off x="3364281" y="2472635"/>
            <a:ext cx="5463438" cy="1912731"/>
            <a:chOff x="2308318" y="3012149"/>
            <a:chExt cx="1117340" cy="39117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B98B83B3-D073-5677-A14C-6CA9EA34E985}"/>
                </a:ext>
              </a:extLst>
            </p:cNvPr>
            <p:cNvGrpSpPr/>
            <p:nvPr/>
          </p:nvGrpSpPr>
          <p:grpSpPr>
            <a:xfrm>
              <a:off x="2308318" y="3012149"/>
              <a:ext cx="836587" cy="265825"/>
              <a:chOff x="2308318" y="3012149"/>
              <a:chExt cx="836587" cy="265825"/>
            </a:xfrm>
            <a:solidFill>
              <a:schemeClr val="bg2"/>
            </a:solidFill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FD7A61FB-C925-E780-0997-E72526F170AD}"/>
                  </a:ext>
                </a:extLst>
              </p:cNvPr>
              <p:cNvGrpSpPr/>
              <p:nvPr/>
            </p:nvGrpSpPr>
            <p:grpSpPr>
              <a:xfrm>
                <a:off x="2308318" y="3012149"/>
                <a:ext cx="261351" cy="265825"/>
                <a:chOff x="2308318" y="3012149"/>
                <a:chExt cx="261351" cy="265825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76CFBE8D-8437-A452-870B-C18F15DAA1D4}"/>
                    </a:ext>
                  </a:extLst>
                </p:cNvPr>
                <p:cNvSpPr/>
                <p:nvPr/>
              </p:nvSpPr>
              <p:spPr>
                <a:xfrm>
                  <a:off x="2308318" y="3012149"/>
                  <a:ext cx="70188" cy="62709"/>
                </a:xfrm>
                <a:custGeom>
                  <a:avLst/>
                  <a:gdLst>
                    <a:gd name="connsiteX0" fmla="*/ 67319 w 70188"/>
                    <a:gd name="connsiteY0" fmla="*/ 9630 h 62709"/>
                    <a:gd name="connsiteX1" fmla="*/ 9292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7 w 70188"/>
                    <a:gd name="connsiteY4" fmla="*/ 0 h 62709"/>
                    <a:gd name="connsiteX5" fmla="*/ 65089 w 70188"/>
                    <a:gd name="connsiteY5" fmla="*/ 0 h 62709"/>
                    <a:gd name="connsiteX6" fmla="*/ 6731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19" y="9630"/>
                      </a:moveTo>
                      <a:cubicBezTo>
                        <a:pt x="43697" y="21078"/>
                        <a:pt x="23641" y="38732"/>
                        <a:pt x="9292" y="60473"/>
                      </a:cubicBezTo>
                      <a:cubicBezTo>
                        <a:pt x="6540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2" y="0"/>
                        <a:pt x="5097" y="0"/>
                      </a:cubicBezTo>
                      <a:lnTo>
                        <a:pt x="65089" y="0"/>
                      </a:lnTo>
                      <a:cubicBezTo>
                        <a:pt x="70488" y="0"/>
                        <a:pt x="72176" y="7276"/>
                        <a:pt x="6731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12EB9810-5E85-354E-DB04-E4D01B42C96D}"/>
                    </a:ext>
                  </a:extLst>
                </p:cNvPr>
                <p:cNvSpPr/>
                <p:nvPr/>
              </p:nvSpPr>
              <p:spPr>
                <a:xfrm>
                  <a:off x="2499482" y="3012149"/>
                  <a:ext cx="70187" cy="62709"/>
                </a:xfrm>
                <a:custGeom>
                  <a:avLst/>
                  <a:gdLst>
                    <a:gd name="connsiteX0" fmla="*/ 2868 w 70187"/>
                    <a:gd name="connsiteY0" fmla="*/ 9630 h 62709"/>
                    <a:gd name="connsiteX1" fmla="*/ 60897 w 70187"/>
                    <a:gd name="connsiteY1" fmla="*/ 60473 h 62709"/>
                    <a:gd name="connsiteX2" fmla="*/ 70187 w 70187"/>
                    <a:gd name="connsiteY2" fmla="*/ 57586 h 62709"/>
                    <a:gd name="connsiteX3" fmla="*/ 70187 w 70187"/>
                    <a:gd name="connsiteY3" fmla="*/ 5090 h 62709"/>
                    <a:gd name="connsiteX4" fmla="*/ 65092 w 70187"/>
                    <a:gd name="connsiteY4" fmla="*/ 0 h 62709"/>
                    <a:gd name="connsiteX5" fmla="*/ 5099 w 70187"/>
                    <a:gd name="connsiteY5" fmla="*/ 0 h 62709"/>
                    <a:gd name="connsiteX6" fmla="*/ 2868 w 70187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7" h="62709">
                      <a:moveTo>
                        <a:pt x="2868" y="9630"/>
                      </a:moveTo>
                      <a:cubicBezTo>
                        <a:pt x="26492" y="21078"/>
                        <a:pt x="46548" y="38732"/>
                        <a:pt x="60897" y="60473"/>
                      </a:cubicBezTo>
                      <a:cubicBezTo>
                        <a:pt x="63648" y="64644"/>
                        <a:pt x="70187" y="62581"/>
                        <a:pt x="70187" y="57586"/>
                      </a:cubicBezTo>
                      <a:lnTo>
                        <a:pt x="70187" y="5090"/>
                      </a:lnTo>
                      <a:cubicBezTo>
                        <a:pt x="70187" y="2279"/>
                        <a:pt x="67907" y="0"/>
                        <a:pt x="65092" y="0"/>
                      </a:cubicBezTo>
                      <a:lnTo>
                        <a:pt x="5099" y="0"/>
                      </a:lnTo>
                      <a:cubicBezTo>
                        <a:pt x="-300" y="0"/>
                        <a:pt x="-1987" y="7276"/>
                        <a:pt x="2868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9502BF1-4CE1-E3AC-65E7-860192FD9EDA}"/>
                    </a:ext>
                  </a:extLst>
                </p:cNvPr>
                <p:cNvSpPr/>
                <p:nvPr/>
              </p:nvSpPr>
              <p:spPr>
                <a:xfrm>
                  <a:off x="2373535" y="3012149"/>
                  <a:ext cx="137809" cy="265824"/>
                </a:xfrm>
                <a:custGeom>
                  <a:avLst/>
                  <a:gdLst>
                    <a:gd name="connsiteX0" fmla="*/ 131353 w 137809"/>
                    <a:gd name="connsiteY0" fmla="*/ 265825 h 265824"/>
                    <a:gd name="connsiteX1" fmla="*/ 6457 w 137809"/>
                    <a:gd name="connsiteY1" fmla="*/ 265825 h 265824"/>
                    <a:gd name="connsiteX2" fmla="*/ 3177 w 137809"/>
                    <a:gd name="connsiteY2" fmla="*/ 256354 h 265824"/>
                    <a:gd name="connsiteX3" fmla="*/ 3177 w 137809"/>
                    <a:gd name="connsiteY3" fmla="*/ 256354 h 265824"/>
                    <a:gd name="connsiteX4" fmla="*/ 25705 w 137809"/>
                    <a:gd name="connsiteY4" fmla="*/ 232688 h 265824"/>
                    <a:gd name="connsiteX5" fmla="*/ 25919 w 137809"/>
                    <a:gd name="connsiteY5" fmla="*/ 231301 h 265824"/>
                    <a:gd name="connsiteX6" fmla="*/ 25919 w 137809"/>
                    <a:gd name="connsiteY6" fmla="*/ 5090 h 265824"/>
                    <a:gd name="connsiteX7" fmla="*/ 32365 w 137809"/>
                    <a:gd name="connsiteY7" fmla="*/ 0 h 265824"/>
                    <a:gd name="connsiteX8" fmla="*/ 105444 w 137809"/>
                    <a:gd name="connsiteY8" fmla="*/ 0 h 265824"/>
                    <a:gd name="connsiteX9" fmla="*/ 111890 w 137809"/>
                    <a:gd name="connsiteY9" fmla="*/ 5090 h 265824"/>
                    <a:gd name="connsiteX10" fmla="*/ 111890 w 137809"/>
                    <a:gd name="connsiteY10" fmla="*/ 231301 h 265824"/>
                    <a:gd name="connsiteX11" fmla="*/ 112103 w 137809"/>
                    <a:gd name="connsiteY11" fmla="*/ 232688 h 265824"/>
                    <a:gd name="connsiteX12" fmla="*/ 134633 w 137809"/>
                    <a:gd name="connsiteY12" fmla="*/ 256354 h 265824"/>
                    <a:gd name="connsiteX13" fmla="*/ 134633 w 137809"/>
                    <a:gd name="connsiteY13" fmla="*/ 256354 h 265824"/>
                    <a:gd name="connsiteX14" fmla="*/ 131353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3" y="265825"/>
                      </a:moveTo>
                      <a:lnTo>
                        <a:pt x="6457" y="265825"/>
                      </a:lnTo>
                      <a:cubicBezTo>
                        <a:pt x="-103" y="265825"/>
                        <a:pt x="-2470" y="258989"/>
                        <a:pt x="3177" y="256354"/>
                      </a:cubicBezTo>
                      <a:lnTo>
                        <a:pt x="3177" y="256354"/>
                      </a:lnTo>
                      <a:cubicBezTo>
                        <a:pt x="14462" y="251069"/>
                        <a:pt x="22500" y="242505"/>
                        <a:pt x="25705" y="232688"/>
                      </a:cubicBezTo>
                      <a:cubicBezTo>
                        <a:pt x="25852" y="232236"/>
                        <a:pt x="25919" y="231768"/>
                        <a:pt x="25919" y="231301"/>
                      </a:cubicBezTo>
                      <a:lnTo>
                        <a:pt x="25919" y="5090"/>
                      </a:lnTo>
                      <a:cubicBezTo>
                        <a:pt x="25919" y="2279"/>
                        <a:pt x="28805" y="0"/>
                        <a:pt x="32365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90" y="2279"/>
                        <a:pt x="111890" y="5090"/>
                      </a:cubicBezTo>
                      <a:lnTo>
                        <a:pt x="111890" y="231301"/>
                      </a:lnTo>
                      <a:cubicBezTo>
                        <a:pt x="111890" y="231768"/>
                        <a:pt x="111957" y="232236"/>
                        <a:pt x="112103" y="232688"/>
                      </a:cubicBezTo>
                      <a:cubicBezTo>
                        <a:pt x="115310" y="242505"/>
                        <a:pt x="123348" y="251069"/>
                        <a:pt x="134633" y="256354"/>
                      </a:cubicBezTo>
                      <a:lnTo>
                        <a:pt x="134633" y="256354"/>
                      </a:lnTo>
                      <a:cubicBezTo>
                        <a:pt x="140279" y="258989"/>
                        <a:pt x="137913" y="265825"/>
                        <a:pt x="131353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D19D05DA-0397-CDCB-DF1F-F47E74A72B28}"/>
                  </a:ext>
                </a:extLst>
              </p:cNvPr>
              <p:cNvGrpSpPr/>
              <p:nvPr/>
            </p:nvGrpSpPr>
            <p:grpSpPr>
              <a:xfrm>
                <a:off x="2883552" y="3012149"/>
                <a:ext cx="261353" cy="265825"/>
                <a:chOff x="2883552" y="3012149"/>
                <a:chExt cx="261353" cy="265825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57278B2-466E-BCDC-439A-5B26DD583342}"/>
                    </a:ext>
                  </a:extLst>
                </p:cNvPr>
                <p:cNvSpPr/>
                <p:nvPr/>
              </p:nvSpPr>
              <p:spPr>
                <a:xfrm>
                  <a:off x="2883552" y="3012149"/>
                  <a:ext cx="70188" cy="62709"/>
                </a:xfrm>
                <a:custGeom>
                  <a:avLst/>
                  <a:gdLst>
                    <a:gd name="connsiteX0" fmla="*/ 67320 w 70188"/>
                    <a:gd name="connsiteY0" fmla="*/ 9630 h 62709"/>
                    <a:gd name="connsiteX1" fmla="*/ 9294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8 w 70188"/>
                    <a:gd name="connsiteY4" fmla="*/ 0 h 62709"/>
                    <a:gd name="connsiteX5" fmla="*/ 65088 w 70188"/>
                    <a:gd name="connsiteY5" fmla="*/ 0 h 62709"/>
                    <a:gd name="connsiteX6" fmla="*/ 67320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20" y="9630"/>
                      </a:moveTo>
                      <a:cubicBezTo>
                        <a:pt x="43698" y="21078"/>
                        <a:pt x="23643" y="38732"/>
                        <a:pt x="9294" y="60473"/>
                      </a:cubicBezTo>
                      <a:cubicBezTo>
                        <a:pt x="6539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3" y="0"/>
                        <a:pt x="5098" y="0"/>
                      </a:cubicBezTo>
                      <a:lnTo>
                        <a:pt x="65088" y="0"/>
                      </a:lnTo>
                      <a:cubicBezTo>
                        <a:pt x="70487" y="0"/>
                        <a:pt x="72178" y="7276"/>
                        <a:pt x="67320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60109B-9704-FE5E-27A5-FD28E9F1C6D7}"/>
                    </a:ext>
                  </a:extLst>
                </p:cNvPr>
                <p:cNvSpPr/>
                <p:nvPr/>
              </p:nvSpPr>
              <p:spPr>
                <a:xfrm>
                  <a:off x="3074717" y="3012149"/>
                  <a:ext cx="70188" cy="62709"/>
                </a:xfrm>
                <a:custGeom>
                  <a:avLst/>
                  <a:gdLst>
                    <a:gd name="connsiteX0" fmla="*/ 2869 w 70188"/>
                    <a:gd name="connsiteY0" fmla="*/ 9630 h 62709"/>
                    <a:gd name="connsiteX1" fmla="*/ 60895 w 70188"/>
                    <a:gd name="connsiteY1" fmla="*/ 60473 h 62709"/>
                    <a:gd name="connsiteX2" fmla="*/ 70189 w 70188"/>
                    <a:gd name="connsiteY2" fmla="*/ 57586 h 62709"/>
                    <a:gd name="connsiteX3" fmla="*/ 70189 w 70188"/>
                    <a:gd name="connsiteY3" fmla="*/ 5090 h 62709"/>
                    <a:gd name="connsiteX4" fmla="*/ 65091 w 70188"/>
                    <a:gd name="connsiteY4" fmla="*/ 0 h 62709"/>
                    <a:gd name="connsiteX5" fmla="*/ 5098 w 70188"/>
                    <a:gd name="connsiteY5" fmla="*/ 0 h 62709"/>
                    <a:gd name="connsiteX6" fmla="*/ 286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2869" y="9630"/>
                      </a:moveTo>
                      <a:cubicBezTo>
                        <a:pt x="26491" y="21078"/>
                        <a:pt x="46546" y="38732"/>
                        <a:pt x="60895" y="60473"/>
                      </a:cubicBezTo>
                      <a:cubicBezTo>
                        <a:pt x="63650" y="64644"/>
                        <a:pt x="70189" y="62581"/>
                        <a:pt x="70189" y="57586"/>
                      </a:cubicBezTo>
                      <a:lnTo>
                        <a:pt x="70189" y="5090"/>
                      </a:lnTo>
                      <a:cubicBezTo>
                        <a:pt x="70189" y="2279"/>
                        <a:pt x="67906" y="0"/>
                        <a:pt x="65091" y="0"/>
                      </a:cubicBezTo>
                      <a:lnTo>
                        <a:pt x="5098" y="0"/>
                      </a:lnTo>
                      <a:cubicBezTo>
                        <a:pt x="-299" y="0"/>
                        <a:pt x="-1989" y="7276"/>
                        <a:pt x="286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A319924-7434-6607-8820-3EF3591D194F}"/>
                    </a:ext>
                  </a:extLst>
                </p:cNvPr>
                <p:cNvSpPr/>
                <p:nvPr/>
              </p:nvSpPr>
              <p:spPr>
                <a:xfrm>
                  <a:off x="2948770" y="3012149"/>
                  <a:ext cx="137809" cy="265824"/>
                </a:xfrm>
                <a:custGeom>
                  <a:avLst/>
                  <a:gdLst>
                    <a:gd name="connsiteX0" fmla="*/ 131352 w 137809"/>
                    <a:gd name="connsiteY0" fmla="*/ 265825 h 265824"/>
                    <a:gd name="connsiteX1" fmla="*/ 6456 w 137809"/>
                    <a:gd name="connsiteY1" fmla="*/ 265825 h 265824"/>
                    <a:gd name="connsiteX2" fmla="*/ 3175 w 137809"/>
                    <a:gd name="connsiteY2" fmla="*/ 256354 h 265824"/>
                    <a:gd name="connsiteX3" fmla="*/ 3175 w 137809"/>
                    <a:gd name="connsiteY3" fmla="*/ 256354 h 265824"/>
                    <a:gd name="connsiteX4" fmla="*/ 25706 w 137809"/>
                    <a:gd name="connsiteY4" fmla="*/ 232688 h 265824"/>
                    <a:gd name="connsiteX5" fmla="*/ 25918 w 137809"/>
                    <a:gd name="connsiteY5" fmla="*/ 231301 h 265824"/>
                    <a:gd name="connsiteX6" fmla="*/ 25918 w 137809"/>
                    <a:gd name="connsiteY6" fmla="*/ 5090 h 265824"/>
                    <a:gd name="connsiteX7" fmla="*/ 32366 w 137809"/>
                    <a:gd name="connsiteY7" fmla="*/ 0 h 265824"/>
                    <a:gd name="connsiteX8" fmla="*/ 105444 w 137809"/>
                    <a:gd name="connsiteY8" fmla="*/ 0 h 265824"/>
                    <a:gd name="connsiteX9" fmla="*/ 111889 w 137809"/>
                    <a:gd name="connsiteY9" fmla="*/ 5090 h 265824"/>
                    <a:gd name="connsiteX10" fmla="*/ 111889 w 137809"/>
                    <a:gd name="connsiteY10" fmla="*/ 231301 h 265824"/>
                    <a:gd name="connsiteX11" fmla="*/ 112105 w 137809"/>
                    <a:gd name="connsiteY11" fmla="*/ 232688 h 265824"/>
                    <a:gd name="connsiteX12" fmla="*/ 134632 w 137809"/>
                    <a:gd name="connsiteY12" fmla="*/ 256354 h 265824"/>
                    <a:gd name="connsiteX13" fmla="*/ 134632 w 137809"/>
                    <a:gd name="connsiteY13" fmla="*/ 256354 h 265824"/>
                    <a:gd name="connsiteX14" fmla="*/ 131352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2" y="265825"/>
                      </a:moveTo>
                      <a:lnTo>
                        <a:pt x="6456" y="265825"/>
                      </a:lnTo>
                      <a:cubicBezTo>
                        <a:pt x="-102" y="265825"/>
                        <a:pt x="-2470" y="258989"/>
                        <a:pt x="3175" y="256354"/>
                      </a:cubicBezTo>
                      <a:lnTo>
                        <a:pt x="3175" y="256354"/>
                      </a:lnTo>
                      <a:cubicBezTo>
                        <a:pt x="14463" y="251069"/>
                        <a:pt x="22501" y="242505"/>
                        <a:pt x="25706" y="232688"/>
                      </a:cubicBezTo>
                      <a:cubicBezTo>
                        <a:pt x="25851" y="232236"/>
                        <a:pt x="25918" y="231768"/>
                        <a:pt x="25918" y="231301"/>
                      </a:cubicBezTo>
                      <a:lnTo>
                        <a:pt x="25918" y="5090"/>
                      </a:lnTo>
                      <a:cubicBezTo>
                        <a:pt x="25918" y="2279"/>
                        <a:pt x="28806" y="0"/>
                        <a:pt x="32366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89" y="2279"/>
                        <a:pt x="111889" y="5090"/>
                      </a:cubicBezTo>
                      <a:lnTo>
                        <a:pt x="111889" y="231301"/>
                      </a:lnTo>
                      <a:cubicBezTo>
                        <a:pt x="111889" y="231768"/>
                        <a:pt x="111956" y="232236"/>
                        <a:pt x="112105" y="232688"/>
                      </a:cubicBezTo>
                      <a:cubicBezTo>
                        <a:pt x="115309" y="242505"/>
                        <a:pt x="123347" y="251069"/>
                        <a:pt x="134632" y="256354"/>
                      </a:cubicBezTo>
                      <a:lnTo>
                        <a:pt x="134632" y="256354"/>
                      </a:lnTo>
                      <a:cubicBezTo>
                        <a:pt x="140280" y="258989"/>
                        <a:pt x="137912" y="265825"/>
                        <a:pt x="131352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EAD5415-AA50-2F8B-5D0B-E40E513A767B}"/>
                  </a:ext>
                </a:extLst>
              </p:cNvPr>
              <p:cNvSpPr/>
              <p:nvPr/>
            </p:nvSpPr>
            <p:spPr>
              <a:xfrm>
                <a:off x="2618954" y="3012149"/>
                <a:ext cx="99971" cy="265825"/>
              </a:xfrm>
              <a:custGeom>
                <a:avLst/>
                <a:gdLst>
                  <a:gd name="connsiteX0" fmla="*/ 99972 w 99971"/>
                  <a:gd name="connsiteY0" fmla="*/ 5090 h 265825"/>
                  <a:gd name="connsiteX1" fmla="*/ 99972 w 99971"/>
                  <a:gd name="connsiteY1" fmla="*/ 260734 h 265825"/>
                  <a:gd name="connsiteX2" fmla="*/ 95533 w 99971"/>
                  <a:gd name="connsiteY2" fmla="*/ 265825 h 265825"/>
                  <a:gd name="connsiteX3" fmla="*/ 4507 w 99971"/>
                  <a:gd name="connsiteY3" fmla="*/ 265825 h 265825"/>
                  <a:gd name="connsiteX4" fmla="*/ 2248 w 99971"/>
                  <a:gd name="connsiteY4" fmla="*/ 256354 h 265825"/>
                  <a:gd name="connsiteX5" fmla="*/ 2248 w 99971"/>
                  <a:gd name="connsiteY5" fmla="*/ 256354 h 265825"/>
                  <a:gd name="connsiteX6" fmla="*/ 18905 w 99971"/>
                  <a:gd name="connsiteY6" fmla="*/ 222877 h 265825"/>
                  <a:gd name="connsiteX7" fmla="*/ 18905 w 99971"/>
                  <a:gd name="connsiteY7" fmla="*/ 23747 h 265825"/>
                  <a:gd name="connsiteX8" fmla="*/ 16734 w 99971"/>
                  <a:gd name="connsiteY8" fmla="*/ 19371 h 265825"/>
                  <a:gd name="connsiteX9" fmla="*/ 2181 w 99971"/>
                  <a:gd name="connsiteY9" fmla="*/ 9466 h 265825"/>
                  <a:gd name="connsiteX10" fmla="*/ 4446 w 99971"/>
                  <a:gd name="connsiteY10" fmla="*/ 0 h 265825"/>
                  <a:gd name="connsiteX11" fmla="*/ 95533 w 99971"/>
                  <a:gd name="connsiteY11" fmla="*/ 0 h 265825"/>
                  <a:gd name="connsiteX12" fmla="*/ 99972 w 99971"/>
                  <a:gd name="connsiteY12" fmla="*/ 5090 h 2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971" h="265825">
                    <a:moveTo>
                      <a:pt x="99972" y="5090"/>
                    </a:moveTo>
                    <a:lnTo>
                      <a:pt x="99972" y="260734"/>
                    </a:lnTo>
                    <a:cubicBezTo>
                      <a:pt x="99972" y="263545"/>
                      <a:pt x="97983" y="265825"/>
                      <a:pt x="95533" y="265825"/>
                    </a:cubicBezTo>
                    <a:lnTo>
                      <a:pt x="4507" y="265825"/>
                    </a:lnTo>
                    <a:cubicBezTo>
                      <a:pt x="-11" y="265825"/>
                      <a:pt x="-1643" y="258989"/>
                      <a:pt x="2248" y="256354"/>
                    </a:cubicBezTo>
                    <a:lnTo>
                      <a:pt x="2248" y="256354"/>
                    </a:lnTo>
                    <a:cubicBezTo>
                      <a:pt x="12572" y="249357"/>
                      <a:pt x="18905" y="236628"/>
                      <a:pt x="18905" y="222877"/>
                    </a:cubicBezTo>
                    <a:lnTo>
                      <a:pt x="18905" y="23747"/>
                    </a:lnTo>
                    <a:cubicBezTo>
                      <a:pt x="18905" y="21951"/>
                      <a:pt x="18081" y="20288"/>
                      <a:pt x="16734" y="19371"/>
                    </a:cubicBezTo>
                    <a:lnTo>
                      <a:pt x="2181" y="9466"/>
                    </a:lnTo>
                    <a:cubicBezTo>
                      <a:pt x="-1701" y="6825"/>
                      <a:pt x="-65" y="0"/>
                      <a:pt x="4446" y="0"/>
                    </a:cubicBezTo>
                    <a:lnTo>
                      <a:pt x="95533" y="0"/>
                    </a:lnTo>
                    <a:cubicBezTo>
                      <a:pt x="97983" y="0"/>
                      <a:pt x="99972" y="2279"/>
                      <a:pt x="99972" y="5090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0A2F405-6023-7B25-52A2-B66D9876C757}"/>
                  </a:ext>
                </a:extLst>
              </p:cNvPr>
              <p:cNvSpPr/>
              <p:nvPr/>
            </p:nvSpPr>
            <p:spPr>
              <a:xfrm>
                <a:off x="2748929" y="3012149"/>
                <a:ext cx="78773" cy="76190"/>
              </a:xfrm>
              <a:custGeom>
                <a:avLst/>
                <a:gdLst>
                  <a:gd name="connsiteX0" fmla="*/ 78773 w 78773"/>
                  <a:gd name="connsiteY0" fmla="*/ 4736 h 76190"/>
                  <a:gd name="connsiteX1" fmla="*/ 78773 w 78773"/>
                  <a:gd name="connsiteY1" fmla="*/ 71467 h 76190"/>
                  <a:gd name="connsiteX2" fmla="*/ 69805 w 78773"/>
                  <a:gd name="connsiteY2" fmla="*/ 73580 h 76190"/>
                  <a:gd name="connsiteX3" fmla="*/ 2701 w 78773"/>
                  <a:gd name="connsiteY3" fmla="*/ 8978 h 76190"/>
                  <a:gd name="connsiteX4" fmla="*/ 4747 w 78773"/>
                  <a:gd name="connsiteY4" fmla="*/ 0 h 76190"/>
                  <a:gd name="connsiteX5" fmla="*/ 74031 w 78773"/>
                  <a:gd name="connsiteY5" fmla="*/ 0 h 76190"/>
                  <a:gd name="connsiteX6" fmla="*/ 78773 w 78773"/>
                  <a:gd name="connsiteY6" fmla="*/ 4736 h 7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0">
                    <a:moveTo>
                      <a:pt x="78773" y="4736"/>
                    </a:moveTo>
                    <a:lnTo>
                      <a:pt x="78773" y="71467"/>
                    </a:lnTo>
                    <a:cubicBezTo>
                      <a:pt x="78773" y="76462"/>
                      <a:pt x="72106" y="78014"/>
                      <a:pt x="69805" y="73580"/>
                    </a:cubicBezTo>
                    <a:cubicBezTo>
                      <a:pt x="55167" y="45373"/>
                      <a:pt x="31530" y="22578"/>
                      <a:pt x="2701" y="8978"/>
                    </a:cubicBezTo>
                    <a:cubicBezTo>
                      <a:pt x="-1856" y="6827"/>
                      <a:pt x="-293" y="0"/>
                      <a:pt x="4747" y="0"/>
                    </a:cubicBezTo>
                    <a:lnTo>
                      <a:pt x="74031" y="0"/>
                    </a:lnTo>
                    <a:cubicBezTo>
                      <a:pt x="76648" y="0"/>
                      <a:pt x="78773" y="2120"/>
                      <a:pt x="78773" y="473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978F6D7-D5C6-DD1E-C3E1-A833083DEE03}"/>
                  </a:ext>
                </a:extLst>
              </p:cNvPr>
              <p:cNvSpPr/>
              <p:nvPr/>
            </p:nvSpPr>
            <p:spPr>
              <a:xfrm>
                <a:off x="2748929" y="3201782"/>
                <a:ext cx="78773" cy="76191"/>
              </a:xfrm>
              <a:custGeom>
                <a:avLst/>
                <a:gdLst>
                  <a:gd name="connsiteX0" fmla="*/ 78773 w 78773"/>
                  <a:gd name="connsiteY0" fmla="*/ 71456 h 76191"/>
                  <a:gd name="connsiteX1" fmla="*/ 78773 w 78773"/>
                  <a:gd name="connsiteY1" fmla="*/ 4724 h 76191"/>
                  <a:gd name="connsiteX2" fmla="*/ 69805 w 78773"/>
                  <a:gd name="connsiteY2" fmla="*/ 2611 h 76191"/>
                  <a:gd name="connsiteX3" fmla="*/ 2701 w 78773"/>
                  <a:gd name="connsiteY3" fmla="*/ 67212 h 76191"/>
                  <a:gd name="connsiteX4" fmla="*/ 4747 w 78773"/>
                  <a:gd name="connsiteY4" fmla="*/ 76191 h 76191"/>
                  <a:gd name="connsiteX5" fmla="*/ 74031 w 78773"/>
                  <a:gd name="connsiteY5" fmla="*/ 76191 h 76191"/>
                  <a:gd name="connsiteX6" fmla="*/ 78773 w 78773"/>
                  <a:gd name="connsiteY6" fmla="*/ 71456 h 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1">
                    <a:moveTo>
                      <a:pt x="78773" y="71456"/>
                    </a:moveTo>
                    <a:lnTo>
                      <a:pt x="78773" y="4724"/>
                    </a:lnTo>
                    <a:cubicBezTo>
                      <a:pt x="78773" y="-270"/>
                      <a:pt x="72106" y="-1824"/>
                      <a:pt x="69805" y="2611"/>
                    </a:cubicBezTo>
                    <a:cubicBezTo>
                      <a:pt x="55167" y="30818"/>
                      <a:pt x="31530" y="53612"/>
                      <a:pt x="2701" y="67212"/>
                    </a:cubicBezTo>
                    <a:cubicBezTo>
                      <a:pt x="-1856" y="69361"/>
                      <a:pt x="-293" y="76191"/>
                      <a:pt x="4747" y="76191"/>
                    </a:cubicBezTo>
                    <a:lnTo>
                      <a:pt x="74031" y="76191"/>
                    </a:lnTo>
                    <a:cubicBezTo>
                      <a:pt x="76648" y="76191"/>
                      <a:pt x="78773" y="74069"/>
                      <a:pt x="78773" y="7145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B2CB738-2222-0541-5F73-87EE9AEF77D8}"/>
                  </a:ext>
                </a:extLst>
              </p:cNvPr>
              <p:cNvSpPr/>
              <p:nvPr/>
            </p:nvSpPr>
            <p:spPr>
              <a:xfrm>
                <a:off x="2742781" y="3115620"/>
                <a:ext cx="58968" cy="58881"/>
              </a:xfrm>
              <a:custGeom>
                <a:avLst/>
                <a:gdLst>
                  <a:gd name="connsiteX0" fmla="*/ 58969 w 58968"/>
                  <a:gd name="connsiteY0" fmla="*/ 29442 h 58881"/>
                  <a:gd name="connsiteX1" fmla="*/ 29486 w 58968"/>
                  <a:gd name="connsiteY1" fmla="*/ 58882 h 58881"/>
                  <a:gd name="connsiteX2" fmla="*/ 0 w 58968"/>
                  <a:gd name="connsiteY2" fmla="*/ 29442 h 58881"/>
                  <a:gd name="connsiteX3" fmla="*/ 29486 w 58968"/>
                  <a:gd name="connsiteY3" fmla="*/ 0 h 58881"/>
                  <a:gd name="connsiteX4" fmla="*/ 58969 w 58968"/>
                  <a:gd name="connsiteY4" fmla="*/ 29442 h 5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68" h="58881">
                    <a:moveTo>
                      <a:pt x="58969" y="29442"/>
                    </a:moveTo>
                    <a:cubicBezTo>
                      <a:pt x="58969" y="45701"/>
                      <a:pt x="45769" y="58882"/>
                      <a:pt x="29486" y="58882"/>
                    </a:cubicBezTo>
                    <a:cubicBezTo>
                      <a:pt x="13203" y="58882"/>
                      <a:pt x="0" y="45701"/>
                      <a:pt x="0" y="29442"/>
                    </a:cubicBezTo>
                    <a:cubicBezTo>
                      <a:pt x="0" y="13181"/>
                      <a:pt x="13203" y="0"/>
                      <a:pt x="29486" y="0"/>
                    </a:cubicBezTo>
                    <a:cubicBezTo>
                      <a:pt x="45769" y="0"/>
                      <a:pt x="58969" y="13181"/>
                      <a:pt x="58969" y="29442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D8FA2864-4BB7-877E-7538-BCE094A48881}"/>
                </a:ext>
              </a:extLst>
            </p:cNvPr>
            <p:cNvGrpSpPr/>
            <p:nvPr/>
          </p:nvGrpSpPr>
          <p:grpSpPr>
            <a:xfrm>
              <a:off x="3143030" y="3078164"/>
              <a:ext cx="282628" cy="325162"/>
              <a:chOff x="3143030" y="3078164"/>
              <a:chExt cx="282628" cy="325162"/>
            </a:xfrm>
            <a:solidFill>
              <a:srgbClr val="FB71BA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CE9FC742-8F3E-522E-7CB1-15BB84C05E03}"/>
                  </a:ext>
                </a:extLst>
              </p:cNvPr>
              <p:cNvGrpSpPr/>
              <p:nvPr/>
            </p:nvGrpSpPr>
            <p:grpSpPr>
              <a:xfrm>
                <a:off x="3143030" y="3078164"/>
                <a:ext cx="282628" cy="325162"/>
                <a:chOff x="3143030" y="3078164"/>
                <a:chExt cx="282628" cy="325162"/>
              </a:xfrm>
              <a:solidFill>
                <a:srgbClr val="FB71BA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16BD001-15E0-D9AC-4307-52B2558A815D}"/>
                    </a:ext>
                  </a:extLst>
                </p:cNvPr>
                <p:cNvSpPr/>
                <p:nvPr/>
              </p:nvSpPr>
              <p:spPr>
                <a:xfrm>
                  <a:off x="3143030" y="3238451"/>
                  <a:ext cx="41721" cy="40663"/>
                </a:xfrm>
                <a:custGeom>
                  <a:avLst/>
                  <a:gdLst>
                    <a:gd name="connsiteX0" fmla="*/ 41722 w 41721"/>
                    <a:gd name="connsiteY0" fmla="*/ 19181 h 40663"/>
                    <a:gd name="connsiteX1" fmla="*/ 16367 w 41721"/>
                    <a:gd name="connsiteY1" fmla="*/ 40664 h 40663"/>
                    <a:gd name="connsiteX2" fmla="*/ 4076 w 41721"/>
                    <a:gd name="connsiteY2" fmla="*/ 11510 h 40663"/>
                    <a:gd name="connsiteX3" fmla="*/ 41722 w 41721"/>
                    <a:gd name="connsiteY3" fmla="*/ 19181 h 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21" h="40663">
                      <a:moveTo>
                        <a:pt x="41722" y="19181"/>
                      </a:moveTo>
                      <a:cubicBezTo>
                        <a:pt x="40572" y="34908"/>
                        <a:pt x="30197" y="40664"/>
                        <a:pt x="16367" y="40664"/>
                      </a:cubicBezTo>
                      <a:cubicBezTo>
                        <a:pt x="-919" y="40664"/>
                        <a:pt x="-3609" y="28002"/>
                        <a:pt x="4076" y="11510"/>
                      </a:cubicBezTo>
                      <a:cubicBezTo>
                        <a:pt x="14273" y="-8331"/>
                        <a:pt x="39140" y="-393"/>
                        <a:pt x="41722" y="19181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9FDB2B6-402C-2C97-AAA6-1C2842077694}"/>
                    </a:ext>
                  </a:extLst>
                </p:cNvPr>
                <p:cNvSpPr/>
                <p:nvPr/>
              </p:nvSpPr>
              <p:spPr>
                <a:xfrm>
                  <a:off x="3216222" y="3078164"/>
                  <a:ext cx="133080" cy="325162"/>
                </a:xfrm>
                <a:custGeom>
                  <a:avLst/>
                  <a:gdLst>
                    <a:gd name="connsiteX0" fmla="*/ 767 w 133080"/>
                    <a:gd name="connsiteY0" fmla="*/ 187200 h 325162"/>
                    <a:gd name="connsiteX1" fmla="*/ 387 w 133080"/>
                    <a:gd name="connsiteY1" fmla="*/ 173394 h 325162"/>
                    <a:gd name="connsiteX2" fmla="*/ 767 w 133080"/>
                    <a:gd name="connsiteY2" fmla="*/ 187200 h 325162"/>
                    <a:gd name="connsiteX3" fmla="*/ 79903 w 133080"/>
                    <a:gd name="connsiteY3" fmla="*/ 174159 h 325162"/>
                    <a:gd name="connsiteX4" fmla="*/ 82974 w 133080"/>
                    <a:gd name="connsiteY4" fmla="*/ 185667 h 325162"/>
                    <a:gd name="connsiteX5" fmla="*/ 84512 w 133080"/>
                    <a:gd name="connsiteY5" fmla="*/ 192570 h 325162"/>
                    <a:gd name="connsiteX6" fmla="*/ 85278 w 133080"/>
                    <a:gd name="connsiteY6" fmla="*/ 193335 h 325162"/>
                    <a:gd name="connsiteX7" fmla="*/ 87200 w 133080"/>
                    <a:gd name="connsiteY7" fmla="*/ 198708 h 325162"/>
                    <a:gd name="connsiteX8" fmla="*/ 87583 w 133080"/>
                    <a:gd name="connsiteY8" fmla="*/ 226323 h 325162"/>
                    <a:gd name="connsiteX9" fmla="*/ 87583 w 133080"/>
                    <a:gd name="connsiteY9" fmla="*/ 236298 h 325162"/>
                    <a:gd name="connsiteX10" fmla="*/ 87583 w 133080"/>
                    <a:gd name="connsiteY10" fmla="*/ 238984 h 325162"/>
                    <a:gd name="connsiteX11" fmla="*/ 81822 w 133080"/>
                    <a:gd name="connsiteY11" fmla="*/ 270054 h 325162"/>
                    <a:gd name="connsiteX12" fmla="*/ 78748 w 133080"/>
                    <a:gd name="connsiteY12" fmla="*/ 281562 h 325162"/>
                    <a:gd name="connsiteX13" fmla="*/ 79517 w 133080"/>
                    <a:gd name="connsiteY13" fmla="*/ 286161 h 325162"/>
                    <a:gd name="connsiteX14" fmla="*/ 62997 w 133080"/>
                    <a:gd name="connsiteY14" fmla="*/ 318767 h 325162"/>
                    <a:gd name="connsiteX15" fmla="*/ 53777 w 133080"/>
                    <a:gd name="connsiteY15" fmla="*/ 324137 h 325162"/>
                    <a:gd name="connsiteX16" fmla="*/ 38798 w 133080"/>
                    <a:gd name="connsiteY16" fmla="*/ 321833 h 325162"/>
                    <a:gd name="connsiteX17" fmla="*/ 30733 w 133080"/>
                    <a:gd name="connsiteY17" fmla="*/ 313779 h 325162"/>
                    <a:gd name="connsiteX18" fmla="*/ 23048 w 133080"/>
                    <a:gd name="connsiteY18" fmla="*/ 304575 h 325162"/>
                    <a:gd name="connsiteX19" fmla="*/ 21126 w 133080"/>
                    <a:gd name="connsiteY19" fmla="*/ 301503 h 325162"/>
                    <a:gd name="connsiteX20" fmla="*/ 15748 w 133080"/>
                    <a:gd name="connsiteY20" fmla="*/ 291149 h 325162"/>
                    <a:gd name="connsiteX21" fmla="*/ 9987 w 133080"/>
                    <a:gd name="connsiteY21" fmla="*/ 276575 h 325162"/>
                    <a:gd name="connsiteX22" fmla="*/ 9601 w 133080"/>
                    <a:gd name="connsiteY22" fmla="*/ 273503 h 325162"/>
                    <a:gd name="connsiteX23" fmla="*/ 9218 w 133080"/>
                    <a:gd name="connsiteY23" fmla="*/ 271587 h 325162"/>
                    <a:gd name="connsiteX24" fmla="*/ 6531 w 133080"/>
                    <a:gd name="connsiteY24" fmla="*/ 263916 h 325162"/>
                    <a:gd name="connsiteX25" fmla="*/ 3840 w 133080"/>
                    <a:gd name="connsiteY25" fmla="*/ 247806 h 325162"/>
                    <a:gd name="connsiteX26" fmla="*/ 3071 w 133080"/>
                    <a:gd name="connsiteY26" fmla="*/ 235912 h 325162"/>
                    <a:gd name="connsiteX27" fmla="*/ 2688 w 133080"/>
                    <a:gd name="connsiteY27" fmla="*/ 233232 h 325162"/>
                    <a:gd name="connsiteX28" fmla="*/ 2688 w 133080"/>
                    <a:gd name="connsiteY28" fmla="*/ 225175 h 325162"/>
                    <a:gd name="connsiteX29" fmla="*/ 2688 w 133080"/>
                    <a:gd name="connsiteY29" fmla="*/ 223639 h 325162"/>
                    <a:gd name="connsiteX30" fmla="*/ 1536 w 133080"/>
                    <a:gd name="connsiteY30" fmla="*/ 216736 h 325162"/>
                    <a:gd name="connsiteX31" fmla="*/ 1536 w 133080"/>
                    <a:gd name="connsiteY31" fmla="*/ 209830 h 325162"/>
                    <a:gd name="connsiteX32" fmla="*/ 1153 w 133080"/>
                    <a:gd name="connsiteY32" fmla="*/ 207147 h 325162"/>
                    <a:gd name="connsiteX33" fmla="*/ 1922 w 133080"/>
                    <a:gd name="connsiteY33" fmla="*/ 202162 h 325162"/>
                    <a:gd name="connsiteX34" fmla="*/ 384 w 133080"/>
                    <a:gd name="connsiteY34" fmla="*/ 194488 h 325162"/>
                    <a:gd name="connsiteX35" fmla="*/ 767 w 133080"/>
                    <a:gd name="connsiteY35" fmla="*/ 191802 h 325162"/>
                    <a:gd name="connsiteX36" fmla="*/ 4226 w 133080"/>
                    <a:gd name="connsiteY36" fmla="*/ 191802 h 325162"/>
                    <a:gd name="connsiteX37" fmla="*/ 3837 w 133080"/>
                    <a:gd name="connsiteY37" fmla="*/ 189886 h 325162"/>
                    <a:gd name="connsiteX38" fmla="*/ 2688 w 133080"/>
                    <a:gd name="connsiteY38" fmla="*/ 187582 h 325162"/>
                    <a:gd name="connsiteX39" fmla="*/ 3837 w 133080"/>
                    <a:gd name="connsiteY39" fmla="*/ 176077 h 325162"/>
                    <a:gd name="connsiteX40" fmla="*/ 4226 w 133080"/>
                    <a:gd name="connsiteY40" fmla="*/ 174541 h 325162"/>
                    <a:gd name="connsiteX41" fmla="*/ 3837 w 133080"/>
                    <a:gd name="connsiteY41" fmla="*/ 155365 h 325162"/>
                    <a:gd name="connsiteX42" fmla="*/ 5376 w 133080"/>
                    <a:gd name="connsiteY42" fmla="*/ 132349 h 325162"/>
                    <a:gd name="connsiteX43" fmla="*/ 14982 w 133080"/>
                    <a:gd name="connsiteY43" fmla="*/ 87853 h 325162"/>
                    <a:gd name="connsiteX44" fmla="*/ 16901 w 133080"/>
                    <a:gd name="connsiteY44" fmla="*/ 81718 h 325162"/>
                    <a:gd name="connsiteX45" fmla="*/ 28423 w 133080"/>
                    <a:gd name="connsiteY45" fmla="*/ 50648 h 325162"/>
                    <a:gd name="connsiteX46" fmla="*/ 35339 w 133080"/>
                    <a:gd name="connsiteY46" fmla="*/ 35306 h 325162"/>
                    <a:gd name="connsiteX47" fmla="*/ 43407 w 133080"/>
                    <a:gd name="connsiteY47" fmla="*/ 20727 h 325162"/>
                    <a:gd name="connsiteX48" fmla="*/ 46478 w 133080"/>
                    <a:gd name="connsiteY48" fmla="*/ 16126 h 325162"/>
                    <a:gd name="connsiteX49" fmla="*/ 55318 w 133080"/>
                    <a:gd name="connsiteY49" fmla="*/ 4237 h 325162"/>
                    <a:gd name="connsiteX50" fmla="*/ 58772 w 133080"/>
                    <a:gd name="connsiteY50" fmla="*/ 1165 h 325162"/>
                    <a:gd name="connsiteX51" fmla="*/ 63384 w 133080"/>
                    <a:gd name="connsiteY51" fmla="*/ 399 h 325162"/>
                    <a:gd name="connsiteX52" fmla="*/ 73367 w 133080"/>
                    <a:gd name="connsiteY52" fmla="*/ 3085 h 325162"/>
                    <a:gd name="connsiteX53" fmla="*/ 81052 w 133080"/>
                    <a:gd name="connsiteY53" fmla="*/ 8839 h 325162"/>
                    <a:gd name="connsiteX54" fmla="*/ 82588 w 133080"/>
                    <a:gd name="connsiteY54" fmla="*/ 22647 h 325162"/>
                    <a:gd name="connsiteX55" fmla="*/ 78362 w 133080"/>
                    <a:gd name="connsiteY55" fmla="*/ 39141 h 325162"/>
                    <a:gd name="connsiteX56" fmla="*/ 75289 w 133080"/>
                    <a:gd name="connsiteY56" fmla="*/ 49882 h 325162"/>
                    <a:gd name="connsiteX57" fmla="*/ 67992 w 133080"/>
                    <a:gd name="connsiteY57" fmla="*/ 73279 h 325162"/>
                    <a:gd name="connsiteX58" fmla="*/ 58772 w 133080"/>
                    <a:gd name="connsiteY58" fmla="*/ 93606 h 325162"/>
                    <a:gd name="connsiteX59" fmla="*/ 49937 w 133080"/>
                    <a:gd name="connsiteY59" fmla="*/ 110869 h 325162"/>
                    <a:gd name="connsiteX60" fmla="*/ 41483 w 133080"/>
                    <a:gd name="connsiteY60" fmla="*/ 127747 h 325162"/>
                    <a:gd name="connsiteX61" fmla="*/ 43793 w 133080"/>
                    <a:gd name="connsiteY61" fmla="*/ 129663 h 325162"/>
                    <a:gd name="connsiteX62" fmla="*/ 54546 w 133080"/>
                    <a:gd name="connsiteY62" fmla="*/ 135804 h 325162"/>
                    <a:gd name="connsiteX63" fmla="*/ 67606 w 133080"/>
                    <a:gd name="connsiteY63" fmla="*/ 140023 h 325162"/>
                    <a:gd name="connsiteX64" fmla="*/ 79514 w 133080"/>
                    <a:gd name="connsiteY64" fmla="*/ 138484 h 325162"/>
                    <a:gd name="connsiteX65" fmla="*/ 89118 w 133080"/>
                    <a:gd name="connsiteY65" fmla="*/ 136183 h 325162"/>
                    <a:gd name="connsiteX66" fmla="*/ 108708 w 133080"/>
                    <a:gd name="connsiteY66" fmla="*/ 126961 h 325162"/>
                    <a:gd name="connsiteX67" fmla="*/ 117546 w 133080"/>
                    <a:gd name="connsiteY67" fmla="*/ 116992 h 325162"/>
                    <a:gd name="connsiteX68" fmla="*/ 125228 w 133080"/>
                    <a:gd name="connsiteY68" fmla="*/ 103565 h 325162"/>
                    <a:gd name="connsiteX69" fmla="*/ 125994 w 133080"/>
                    <a:gd name="connsiteY69" fmla="*/ 102412 h 325162"/>
                    <a:gd name="connsiteX70" fmla="*/ 132524 w 133080"/>
                    <a:gd name="connsiteY70" fmla="*/ 100111 h 325162"/>
                    <a:gd name="connsiteX71" fmla="*/ 132524 w 133080"/>
                    <a:gd name="connsiteY71" fmla="*/ 105484 h 325162"/>
                    <a:gd name="connsiteX72" fmla="*/ 131375 w 133080"/>
                    <a:gd name="connsiteY72" fmla="*/ 112387 h 325162"/>
                    <a:gd name="connsiteX73" fmla="*/ 115910 w 133080"/>
                    <a:gd name="connsiteY73" fmla="*/ 131007 h 325162"/>
                    <a:gd name="connsiteX74" fmla="*/ 94012 w 133080"/>
                    <a:gd name="connsiteY74" fmla="*/ 144835 h 325162"/>
                    <a:gd name="connsiteX75" fmla="*/ 61681 w 133080"/>
                    <a:gd name="connsiteY75" fmla="*/ 149321 h 325162"/>
                    <a:gd name="connsiteX76" fmla="*/ 79900 w 133080"/>
                    <a:gd name="connsiteY76" fmla="*/ 174159 h 325162"/>
                    <a:gd name="connsiteX77" fmla="*/ 387 w 133080"/>
                    <a:gd name="connsiteY77" fmla="*/ 161118 h 325162"/>
                    <a:gd name="connsiteX78" fmla="*/ 1536 w 133080"/>
                    <a:gd name="connsiteY78" fmla="*/ 162265 h 325162"/>
                    <a:gd name="connsiteX79" fmla="*/ 767 w 133080"/>
                    <a:gd name="connsiteY79" fmla="*/ 168021 h 325162"/>
                    <a:gd name="connsiteX80" fmla="*/ 387 w 133080"/>
                    <a:gd name="connsiteY80" fmla="*/ 168021 h 325162"/>
                    <a:gd name="connsiteX81" fmla="*/ 387 w 133080"/>
                    <a:gd name="connsiteY81" fmla="*/ 161118 h 325162"/>
                    <a:gd name="connsiteX82" fmla="*/ 1536 w 133080"/>
                    <a:gd name="connsiteY82" fmla="*/ 153444 h 325162"/>
                    <a:gd name="connsiteX83" fmla="*/ 1922 w 133080"/>
                    <a:gd name="connsiteY83" fmla="*/ 153444 h 325162"/>
                    <a:gd name="connsiteX84" fmla="*/ 1922 w 133080"/>
                    <a:gd name="connsiteY84" fmla="*/ 154980 h 325162"/>
                    <a:gd name="connsiteX85" fmla="*/ 1536 w 133080"/>
                    <a:gd name="connsiteY85" fmla="*/ 154980 h 325162"/>
                    <a:gd name="connsiteX86" fmla="*/ 1536 w 133080"/>
                    <a:gd name="connsiteY86" fmla="*/ 153444 h 325162"/>
                    <a:gd name="connsiteX87" fmla="*/ 3071 w 133080"/>
                    <a:gd name="connsiteY87" fmla="*/ 143089 h 325162"/>
                    <a:gd name="connsiteX88" fmla="*/ 2688 w 133080"/>
                    <a:gd name="connsiteY88" fmla="*/ 143472 h 325162"/>
                    <a:gd name="connsiteX89" fmla="*/ 2688 w 133080"/>
                    <a:gd name="connsiteY89" fmla="*/ 143089 h 325162"/>
                    <a:gd name="connsiteX90" fmla="*/ 3071 w 133080"/>
                    <a:gd name="connsiteY90" fmla="*/ 143089 h 325162"/>
                    <a:gd name="connsiteX91" fmla="*/ 9221 w 133080"/>
                    <a:gd name="connsiteY91" fmla="*/ 249339 h 325162"/>
                    <a:gd name="connsiteX92" fmla="*/ 9601 w 133080"/>
                    <a:gd name="connsiteY92" fmla="*/ 247420 h 325162"/>
                    <a:gd name="connsiteX93" fmla="*/ 8835 w 133080"/>
                    <a:gd name="connsiteY93" fmla="*/ 240132 h 325162"/>
                    <a:gd name="connsiteX94" fmla="*/ 7297 w 133080"/>
                    <a:gd name="connsiteY94" fmla="*/ 209448 h 325162"/>
                    <a:gd name="connsiteX95" fmla="*/ 6531 w 133080"/>
                    <a:gd name="connsiteY95" fmla="*/ 205228 h 325162"/>
                    <a:gd name="connsiteX96" fmla="*/ 5376 w 133080"/>
                    <a:gd name="connsiteY96" fmla="*/ 200626 h 325162"/>
                    <a:gd name="connsiteX97" fmla="*/ 4610 w 133080"/>
                    <a:gd name="connsiteY97" fmla="*/ 204463 h 325162"/>
                    <a:gd name="connsiteX98" fmla="*/ 5762 w 133080"/>
                    <a:gd name="connsiteY98" fmla="*/ 222106 h 325162"/>
                    <a:gd name="connsiteX99" fmla="*/ 7683 w 133080"/>
                    <a:gd name="connsiteY99" fmla="*/ 244740 h 325162"/>
                    <a:gd name="connsiteX100" fmla="*/ 9221 w 133080"/>
                    <a:gd name="connsiteY100" fmla="*/ 247420 h 325162"/>
                    <a:gd name="connsiteX101" fmla="*/ 9221 w 133080"/>
                    <a:gd name="connsiteY101" fmla="*/ 249339 h 325162"/>
                    <a:gd name="connsiteX102" fmla="*/ 11523 w 133080"/>
                    <a:gd name="connsiteY102" fmla="*/ 265449 h 325162"/>
                    <a:gd name="connsiteX103" fmla="*/ 12678 w 133080"/>
                    <a:gd name="connsiteY103" fmla="*/ 263534 h 325162"/>
                    <a:gd name="connsiteX104" fmla="*/ 11137 w 133080"/>
                    <a:gd name="connsiteY104" fmla="*/ 262001 h 325162"/>
                    <a:gd name="connsiteX105" fmla="*/ 11526 w 133080"/>
                    <a:gd name="connsiteY105" fmla="*/ 265449 h 325162"/>
                    <a:gd name="connsiteX106" fmla="*/ 13061 w 133080"/>
                    <a:gd name="connsiteY106" fmla="*/ 268136 h 325162"/>
                    <a:gd name="connsiteX107" fmla="*/ 13061 w 133080"/>
                    <a:gd name="connsiteY107" fmla="*/ 267753 h 325162"/>
                    <a:gd name="connsiteX108" fmla="*/ 12678 w 133080"/>
                    <a:gd name="connsiteY108" fmla="*/ 268136 h 325162"/>
                    <a:gd name="connsiteX109" fmla="*/ 12678 w 133080"/>
                    <a:gd name="connsiteY109" fmla="*/ 268521 h 325162"/>
                    <a:gd name="connsiteX110" fmla="*/ 13061 w 133080"/>
                    <a:gd name="connsiteY110" fmla="*/ 268136 h 325162"/>
                    <a:gd name="connsiteX111" fmla="*/ 37646 w 133080"/>
                    <a:gd name="connsiteY111" fmla="*/ 208297 h 325162"/>
                    <a:gd name="connsiteX112" fmla="*/ 37263 w 133080"/>
                    <a:gd name="connsiteY112" fmla="*/ 204078 h 325162"/>
                    <a:gd name="connsiteX113" fmla="*/ 37646 w 133080"/>
                    <a:gd name="connsiteY113" fmla="*/ 208297 h 325162"/>
                    <a:gd name="connsiteX114" fmla="*/ 37263 w 133080"/>
                    <a:gd name="connsiteY114" fmla="*/ 200241 h 325162"/>
                    <a:gd name="connsiteX115" fmla="*/ 36877 w 133080"/>
                    <a:gd name="connsiteY115" fmla="*/ 200241 h 325162"/>
                    <a:gd name="connsiteX116" fmla="*/ 37263 w 133080"/>
                    <a:gd name="connsiteY116" fmla="*/ 201009 h 325162"/>
                    <a:gd name="connsiteX117" fmla="*/ 37263 w 133080"/>
                    <a:gd name="connsiteY117" fmla="*/ 200626 h 325162"/>
                    <a:gd name="connsiteX118" fmla="*/ 37263 w 133080"/>
                    <a:gd name="connsiteY118" fmla="*/ 200241 h 325162"/>
                    <a:gd name="connsiteX119" fmla="*/ 67606 w 133080"/>
                    <a:gd name="connsiteY119" fmla="*/ 289616 h 325162"/>
                    <a:gd name="connsiteX120" fmla="*/ 69914 w 133080"/>
                    <a:gd name="connsiteY120" fmla="*/ 280794 h 325162"/>
                    <a:gd name="connsiteX121" fmla="*/ 71832 w 133080"/>
                    <a:gd name="connsiteY121" fmla="*/ 273503 h 325162"/>
                    <a:gd name="connsiteX122" fmla="*/ 74522 w 133080"/>
                    <a:gd name="connsiteY122" fmla="*/ 254709 h 325162"/>
                    <a:gd name="connsiteX123" fmla="*/ 76058 w 133080"/>
                    <a:gd name="connsiteY123" fmla="*/ 232846 h 325162"/>
                    <a:gd name="connsiteX124" fmla="*/ 74522 w 133080"/>
                    <a:gd name="connsiteY124" fmla="*/ 201777 h 325162"/>
                    <a:gd name="connsiteX125" fmla="*/ 67223 w 133080"/>
                    <a:gd name="connsiteY125" fmla="*/ 181447 h 325162"/>
                    <a:gd name="connsiteX126" fmla="*/ 58772 w 133080"/>
                    <a:gd name="connsiteY126" fmla="*/ 168021 h 325162"/>
                    <a:gd name="connsiteX127" fmla="*/ 52242 w 133080"/>
                    <a:gd name="connsiteY127" fmla="*/ 158431 h 325162"/>
                    <a:gd name="connsiteX128" fmla="*/ 49171 w 133080"/>
                    <a:gd name="connsiteY128" fmla="*/ 155745 h 325162"/>
                    <a:gd name="connsiteX129" fmla="*/ 42641 w 133080"/>
                    <a:gd name="connsiteY129" fmla="*/ 151528 h 325162"/>
                    <a:gd name="connsiteX130" fmla="*/ 40717 w 133080"/>
                    <a:gd name="connsiteY130" fmla="*/ 151528 h 325162"/>
                    <a:gd name="connsiteX131" fmla="*/ 40717 w 133080"/>
                    <a:gd name="connsiteY131" fmla="*/ 165720 h 325162"/>
                    <a:gd name="connsiteX132" fmla="*/ 39951 w 133080"/>
                    <a:gd name="connsiteY132" fmla="*/ 171472 h 325162"/>
                    <a:gd name="connsiteX133" fmla="*/ 39951 w 133080"/>
                    <a:gd name="connsiteY133" fmla="*/ 181447 h 325162"/>
                    <a:gd name="connsiteX134" fmla="*/ 40337 w 133080"/>
                    <a:gd name="connsiteY134" fmla="*/ 187968 h 325162"/>
                    <a:gd name="connsiteX135" fmla="*/ 39567 w 133080"/>
                    <a:gd name="connsiteY135" fmla="*/ 197554 h 325162"/>
                    <a:gd name="connsiteX136" fmla="*/ 39951 w 133080"/>
                    <a:gd name="connsiteY136" fmla="*/ 204075 h 325162"/>
                    <a:gd name="connsiteX137" fmla="*/ 40337 w 133080"/>
                    <a:gd name="connsiteY137" fmla="*/ 210216 h 325162"/>
                    <a:gd name="connsiteX138" fmla="*/ 39951 w 133080"/>
                    <a:gd name="connsiteY138" fmla="*/ 224790 h 325162"/>
                    <a:gd name="connsiteX139" fmla="*/ 40337 w 133080"/>
                    <a:gd name="connsiteY139" fmla="*/ 227476 h 325162"/>
                    <a:gd name="connsiteX140" fmla="*/ 43021 w 133080"/>
                    <a:gd name="connsiteY140" fmla="*/ 243204 h 325162"/>
                    <a:gd name="connsiteX141" fmla="*/ 41872 w 133080"/>
                    <a:gd name="connsiteY141" fmla="*/ 245887 h 325162"/>
                    <a:gd name="connsiteX142" fmla="*/ 43793 w 133080"/>
                    <a:gd name="connsiteY142" fmla="*/ 248574 h 325162"/>
                    <a:gd name="connsiteX143" fmla="*/ 44176 w 133080"/>
                    <a:gd name="connsiteY143" fmla="*/ 251257 h 325162"/>
                    <a:gd name="connsiteX144" fmla="*/ 44562 w 133080"/>
                    <a:gd name="connsiteY144" fmla="*/ 255860 h 325162"/>
                    <a:gd name="connsiteX145" fmla="*/ 47636 w 133080"/>
                    <a:gd name="connsiteY145" fmla="*/ 268136 h 325162"/>
                    <a:gd name="connsiteX146" fmla="*/ 51475 w 133080"/>
                    <a:gd name="connsiteY146" fmla="*/ 281177 h 325162"/>
                    <a:gd name="connsiteX147" fmla="*/ 54546 w 133080"/>
                    <a:gd name="connsiteY147" fmla="*/ 289616 h 325162"/>
                    <a:gd name="connsiteX148" fmla="*/ 57236 w 133080"/>
                    <a:gd name="connsiteY148" fmla="*/ 294986 h 325162"/>
                    <a:gd name="connsiteX149" fmla="*/ 62617 w 133080"/>
                    <a:gd name="connsiteY149" fmla="*/ 302657 h 325162"/>
                    <a:gd name="connsiteX150" fmla="*/ 67606 w 133080"/>
                    <a:gd name="connsiteY150" fmla="*/ 289616 h 325162"/>
                    <a:gd name="connsiteX151" fmla="*/ 43021 w 133080"/>
                    <a:gd name="connsiteY151" fmla="*/ 102048 h 325162"/>
                    <a:gd name="connsiteX152" fmla="*/ 44942 w 133080"/>
                    <a:gd name="connsiteY152" fmla="*/ 98979 h 325162"/>
                    <a:gd name="connsiteX153" fmla="*/ 51859 w 133080"/>
                    <a:gd name="connsiteY153" fmla="*/ 82101 h 325162"/>
                    <a:gd name="connsiteX154" fmla="*/ 66457 w 133080"/>
                    <a:gd name="connsiteY154" fmla="*/ 40675 h 325162"/>
                    <a:gd name="connsiteX155" fmla="*/ 67223 w 133080"/>
                    <a:gd name="connsiteY155" fmla="*/ 37989 h 325162"/>
                    <a:gd name="connsiteX156" fmla="*/ 71449 w 133080"/>
                    <a:gd name="connsiteY156" fmla="*/ 18427 h 325162"/>
                    <a:gd name="connsiteX157" fmla="*/ 70683 w 133080"/>
                    <a:gd name="connsiteY157" fmla="*/ 12292 h 325162"/>
                    <a:gd name="connsiteX158" fmla="*/ 67606 w 133080"/>
                    <a:gd name="connsiteY158" fmla="*/ 9991 h 325162"/>
                    <a:gd name="connsiteX159" fmla="*/ 63767 w 133080"/>
                    <a:gd name="connsiteY159" fmla="*/ 18427 h 325162"/>
                    <a:gd name="connsiteX160" fmla="*/ 61848 w 133080"/>
                    <a:gd name="connsiteY160" fmla="*/ 24181 h 325162"/>
                    <a:gd name="connsiteX161" fmla="*/ 58003 w 133080"/>
                    <a:gd name="connsiteY161" fmla="*/ 32621 h 325162"/>
                    <a:gd name="connsiteX162" fmla="*/ 44562 w 133080"/>
                    <a:gd name="connsiteY162" fmla="*/ 82866 h 325162"/>
                    <a:gd name="connsiteX163" fmla="*/ 42252 w 133080"/>
                    <a:gd name="connsiteY163" fmla="*/ 92841 h 325162"/>
                    <a:gd name="connsiteX164" fmla="*/ 41872 w 133080"/>
                    <a:gd name="connsiteY164" fmla="*/ 95527 h 325162"/>
                    <a:gd name="connsiteX165" fmla="*/ 42252 w 133080"/>
                    <a:gd name="connsiteY165" fmla="*/ 101662 h 325162"/>
                    <a:gd name="connsiteX166" fmla="*/ 43021 w 133080"/>
                    <a:gd name="connsiteY166" fmla="*/ 102048 h 325162"/>
                    <a:gd name="connsiteX167" fmla="*/ 113265 w 133080"/>
                    <a:gd name="connsiteY167" fmla="*/ 130440 h 325162"/>
                    <a:gd name="connsiteX168" fmla="*/ 105197 w 133080"/>
                    <a:gd name="connsiteY168" fmla="*/ 136581 h 325162"/>
                    <a:gd name="connsiteX169" fmla="*/ 105197 w 133080"/>
                    <a:gd name="connsiteY169" fmla="*/ 138499 h 325162"/>
                    <a:gd name="connsiteX170" fmla="*/ 100971 w 133080"/>
                    <a:gd name="connsiteY170" fmla="*/ 140051 h 325162"/>
                    <a:gd name="connsiteX171" fmla="*/ 104814 w 133080"/>
                    <a:gd name="connsiteY171" fmla="*/ 138114 h 325162"/>
                    <a:gd name="connsiteX172" fmla="*/ 113265 w 133080"/>
                    <a:gd name="connsiteY172" fmla="*/ 130440 h 32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33080" h="325162">
                      <a:moveTo>
                        <a:pt x="767" y="187200"/>
                      </a:moveTo>
                      <a:cubicBezTo>
                        <a:pt x="-385" y="182601"/>
                        <a:pt x="1" y="177993"/>
                        <a:pt x="387" y="173394"/>
                      </a:cubicBezTo>
                      <a:cubicBezTo>
                        <a:pt x="1536" y="177993"/>
                        <a:pt x="767" y="182601"/>
                        <a:pt x="767" y="187200"/>
                      </a:cubicBezTo>
                      <a:close/>
                      <a:moveTo>
                        <a:pt x="79903" y="174159"/>
                      </a:moveTo>
                      <a:cubicBezTo>
                        <a:pt x="81439" y="177613"/>
                        <a:pt x="82208" y="181833"/>
                        <a:pt x="82974" y="185667"/>
                      </a:cubicBezTo>
                      <a:cubicBezTo>
                        <a:pt x="83357" y="187968"/>
                        <a:pt x="85661" y="189886"/>
                        <a:pt x="84512" y="192570"/>
                      </a:cubicBezTo>
                      <a:cubicBezTo>
                        <a:pt x="84512" y="192570"/>
                        <a:pt x="84892" y="192955"/>
                        <a:pt x="85278" y="193335"/>
                      </a:cubicBezTo>
                      <a:cubicBezTo>
                        <a:pt x="87200" y="194488"/>
                        <a:pt x="87200" y="196789"/>
                        <a:pt x="87200" y="198708"/>
                      </a:cubicBezTo>
                      <a:cubicBezTo>
                        <a:pt x="87583" y="207915"/>
                        <a:pt x="87583" y="217119"/>
                        <a:pt x="87583" y="226323"/>
                      </a:cubicBezTo>
                      <a:lnTo>
                        <a:pt x="87583" y="236298"/>
                      </a:lnTo>
                      <a:cubicBezTo>
                        <a:pt x="87969" y="237066"/>
                        <a:pt x="87969" y="237831"/>
                        <a:pt x="87583" y="238984"/>
                      </a:cubicBezTo>
                      <a:cubicBezTo>
                        <a:pt x="86047" y="249339"/>
                        <a:pt x="84892" y="260079"/>
                        <a:pt x="81822" y="270054"/>
                      </a:cubicBezTo>
                      <a:cubicBezTo>
                        <a:pt x="80670" y="273888"/>
                        <a:pt x="79903" y="277722"/>
                        <a:pt x="78748" y="281562"/>
                      </a:cubicBezTo>
                      <a:cubicBezTo>
                        <a:pt x="78490" y="282585"/>
                        <a:pt x="78748" y="284118"/>
                        <a:pt x="79517" y="286161"/>
                      </a:cubicBezTo>
                      <a:cubicBezTo>
                        <a:pt x="74522" y="297284"/>
                        <a:pt x="71063" y="309177"/>
                        <a:pt x="62997" y="318767"/>
                      </a:cubicBezTo>
                      <a:cubicBezTo>
                        <a:pt x="58772" y="318384"/>
                        <a:pt x="54932" y="319152"/>
                        <a:pt x="53777" y="324137"/>
                      </a:cubicBezTo>
                      <a:cubicBezTo>
                        <a:pt x="48402" y="326052"/>
                        <a:pt x="43407" y="325287"/>
                        <a:pt x="38798" y="321833"/>
                      </a:cubicBezTo>
                      <a:cubicBezTo>
                        <a:pt x="35722" y="319532"/>
                        <a:pt x="32268" y="317616"/>
                        <a:pt x="30733" y="313779"/>
                      </a:cubicBezTo>
                      <a:cubicBezTo>
                        <a:pt x="27273" y="311478"/>
                        <a:pt x="25738" y="307644"/>
                        <a:pt x="23048" y="304575"/>
                      </a:cubicBezTo>
                      <a:cubicBezTo>
                        <a:pt x="22282" y="303804"/>
                        <a:pt x="21512" y="302657"/>
                        <a:pt x="21126" y="301503"/>
                      </a:cubicBezTo>
                      <a:cubicBezTo>
                        <a:pt x="19591" y="298052"/>
                        <a:pt x="17670" y="294603"/>
                        <a:pt x="15748" y="291149"/>
                      </a:cubicBezTo>
                      <a:cubicBezTo>
                        <a:pt x="13447" y="286547"/>
                        <a:pt x="11906" y="281562"/>
                        <a:pt x="9987" y="276575"/>
                      </a:cubicBezTo>
                      <a:cubicBezTo>
                        <a:pt x="9601" y="275807"/>
                        <a:pt x="9221" y="274656"/>
                        <a:pt x="9601" y="273503"/>
                      </a:cubicBezTo>
                      <a:cubicBezTo>
                        <a:pt x="9601" y="273120"/>
                        <a:pt x="9601" y="271970"/>
                        <a:pt x="9218" y="271587"/>
                      </a:cubicBezTo>
                      <a:cubicBezTo>
                        <a:pt x="7297" y="269286"/>
                        <a:pt x="6917" y="266600"/>
                        <a:pt x="6531" y="263916"/>
                      </a:cubicBezTo>
                      <a:cubicBezTo>
                        <a:pt x="5376" y="258546"/>
                        <a:pt x="4993" y="253173"/>
                        <a:pt x="3840" y="247806"/>
                      </a:cubicBezTo>
                      <a:cubicBezTo>
                        <a:pt x="2688" y="243972"/>
                        <a:pt x="3071" y="239753"/>
                        <a:pt x="3071" y="235912"/>
                      </a:cubicBezTo>
                      <a:cubicBezTo>
                        <a:pt x="3071" y="232075"/>
                        <a:pt x="3071" y="233997"/>
                        <a:pt x="2688" y="233232"/>
                      </a:cubicBezTo>
                      <a:cubicBezTo>
                        <a:pt x="1536" y="230545"/>
                        <a:pt x="1153" y="227859"/>
                        <a:pt x="2688" y="225175"/>
                      </a:cubicBezTo>
                      <a:cubicBezTo>
                        <a:pt x="3071" y="224790"/>
                        <a:pt x="3071" y="224025"/>
                        <a:pt x="2688" y="223639"/>
                      </a:cubicBezTo>
                      <a:cubicBezTo>
                        <a:pt x="767" y="221724"/>
                        <a:pt x="1922" y="219037"/>
                        <a:pt x="1536" y="216736"/>
                      </a:cubicBezTo>
                      <a:cubicBezTo>
                        <a:pt x="1153" y="214435"/>
                        <a:pt x="1536" y="212131"/>
                        <a:pt x="1536" y="209830"/>
                      </a:cubicBezTo>
                      <a:cubicBezTo>
                        <a:pt x="1536" y="207529"/>
                        <a:pt x="1536" y="207915"/>
                        <a:pt x="1153" y="207147"/>
                      </a:cubicBezTo>
                      <a:cubicBezTo>
                        <a:pt x="-2" y="205228"/>
                        <a:pt x="1536" y="203695"/>
                        <a:pt x="1922" y="202162"/>
                      </a:cubicBezTo>
                      <a:cubicBezTo>
                        <a:pt x="-2" y="199476"/>
                        <a:pt x="-2" y="198322"/>
                        <a:pt x="384" y="194488"/>
                      </a:cubicBezTo>
                      <a:cubicBezTo>
                        <a:pt x="2302" y="193720"/>
                        <a:pt x="-388" y="192570"/>
                        <a:pt x="767" y="191802"/>
                      </a:cubicBezTo>
                      <a:lnTo>
                        <a:pt x="4226" y="191802"/>
                      </a:lnTo>
                      <a:cubicBezTo>
                        <a:pt x="4226" y="191034"/>
                        <a:pt x="4226" y="190269"/>
                        <a:pt x="3837" y="189886"/>
                      </a:cubicBezTo>
                      <a:cubicBezTo>
                        <a:pt x="3071" y="189118"/>
                        <a:pt x="2302" y="188733"/>
                        <a:pt x="2688" y="187582"/>
                      </a:cubicBezTo>
                      <a:cubicBezTo>
                        <a:pt x="3457" y="183748"/>
                        <a:pt x="3071" y="179914"/>
                        <a:pt x="3837" y="176077"/>
                      </a:cubicBezTo>
                      <a:cubicBezTo>
                        <a:pt x="3837" y="175692"/>
                        <a:pt x="4226" y="174927"/>
                        <a:pt x="4226" y="174541"/>
                      </a:cubicBezTo>
                      <a:cubicBezTo>
                        <a:pt x="2688" y="168021"/>
                        <a:pt x="3837" y="161886"/>
                        <a:pt x="3837" y="155365"/>
                      </a:cubicBezTo>
                      <a:cubicBezTo>
                        <a:pt x="4226" y="147691"/>
                        <a:pt x="4606" y="140023"/>
                        <a:pt x="5376" y="132349"/>
                      </a:cubicBezTo>
                      <a:cubicBezTo>
                        <a:pt x="7683" y="117390"/>
                        <a:pt x="9601" y="102048"/>
                        <a:pt x="14982" y="87853"/>
                      </a:cubicBezTo>
                      <a:cubicBezTo>
                        <a:pt x="15748" y="85938"/>
                        <a:pt x="16131" y="83637"/>
                        <a:pt x="16901" y="81718"/>
                      </a:cubicBezTo>
                      <a:cubicBezTo>
                        <a:pt x="19591" y="70978"/>
                        <a:pt x="23817" y="60622"/>
                        <a:pt x="28423" y="50648"/>
                      </a:cubicBezTo>
                      <a:cubicBezTo>
                        <a:pt x="30733" y="45661"/>
                        <a:pt x="32651" y="40289"/>
                        <a:pt x="35339" y="35306"/>
                      </a:cubicBezTo>
                      <a:cubicBezTo>
                        <a:pt x="37643" y="30319"/>
                        <a:pt x="40717" y="25333"/>
                        <a:pt x="43407" y="20727"/>
                      </a:cubicBezTo>
                      <a:cubicBezTo>
                        <a:pt x="44559" y="18812"/>
                        <a:pt x="45711" y="17660"/>
                        <a:pt x="46478" y="16126"/>
                      </a:cubicBezTo>
                      <a:cubicBezTo>
                        <a:pt x="48782" y="11139"/>
                        <a:pt x="51859" y="7686"/>
                        <a:pt x="55318" y="4237"/>
                      </a:cubicBezTo>
                      <a:cubicBezTo>
                        <a:pt x="56467" y="3085"/>
                        <a:pt x="57620" y="1932"/>
                        <a:pt x="58772" y="1165"/>
                      </a:cubicBezTo>
                      <a:cubicBezTo>
                        <a:pt x="59924" y="17"/>
                        <a:pt x="61462" y="-368"/>
                        <a:pt x="63384" y="399"/>
                      </a:cubicBezTo>
                      <a:cubicBezTo>
                        <a:pt x="66454" y="1551"/>
                        <a:pt x="69914" y="2699"/>
                        <a:pt x="73367" y="3085"/>
                      </a:cubicBezTo>
                      <a:cubicBezTo>
                        <a:pt x="77213" y="3085"/>
                        <a:pt x="79514" y="5386"/>
                        <a:pt x="81052" y="8839"/>
                      </a:cubicBezTo>
                      <a:cubicBezTo>
                        <a:pt x="82974" y="13440"/>
                        <a:pt x="83357" y="18045"/>
                        <a:pt x="82588" y="22647"/>
                      </a:cubicBezTo>
                      <a:cubicBezTo>
                        <a:pt x="81439" y="28015"/>
                        <a:pt x="79900" y="33387"/>
                        <a:pt x="78362" y="39141"/>
                      </a:cubicBezTo>
                      <a:cubicBezTo>
                        <a:pt x="77213" y="42594"/>
                        <a:pt x="76058" y="46043"/>
                        <a:pt x="75289" y="49882"/>
                      </a:cubicBezTo>
                      <a:cubicBezTo>
                        <a:pt x="73753" y="57936"/>
                        <a:pt x="71063" y="65609"/>
                        <a:pt x="67992" y="73279"/>
                      </a:cubicBezTo>
                      <a:cubicBezTo>
                        <a:pt x="64919" y="80185"/>
                        <a:pt x="62228" y="86706"/>
                        <a:pt x="58772" y="93606"/>
                      </a:cubicBezTo>
                      <a:cubicBezTo>
                        <a:pt x="56084" y="99361"/>
                        <a:pt x="52628" y="105114"/>
                        <a:pt x="49937" y="110869"/>
                      </a:cubicBezTo>
                      <a:cubicBezTo>
                        <a:pt x="46864" y="116622"/>
                        <a:pt x="44173" y="121995"/>
                        <a:pt x="41483" y="127747"/>
                      </a:cubicBezTo>
                      <a:cubicBezTo>
                        <a:pt x="42638" y="128515"/>
                        <a:pt x="43021" y="129280"/>
                        <a:pt x="43793" y="129663"/>
                      </a:cubicBezTo>
                      <a:cubicBezTo>
                        <a:pt x="47633" y="131199"/>
                        <a:pt x="51473" y="133503"/>
                        <a:pt x="54546" y="135804"/>
                      </a:cubicBezTo>
                      <a:cubicBezTo>
                        <a:pt x="58772" y="138870"/>
                        <a:pt x="62997" y="139638"/>
                        <a:pt x="67606" y="140023"/>
                      </a:cubicBezTo>
                      <a:cubicBezTo>
                        <a:pt x="71832" y="140023"/>
                        <a:pt x="75675" y="139255"/>
                        <a:pt x="79514" y="138484"/>
                      </a:cubicBezTo>
                      <a:cubicBezTo>
                        <a:pt x="82974" y="137719"/>
                        <a:pt x="86047" y="136569"/>
                        <a:pt x="89118" y="136183"/>
                      </a:cubicBezTo>
                      <a:cubicBezTo>
                        <a:pt x="97183" y="134650"/>
                        <a:pt x="103333" y="131948"/>
                        <a:pt x="108708" y="126961"/>
                      </a:cubicBezTo>
                      <a:cubicBezTo>
                        <a:pt x="112168" y="123895"/>
                        <a:pt x="114858" y="120440"/>
                        <a:pt x="117546" y="116992"/>
                      </a:cubicBezTo>
                      <a:cubicBezTo>
                        <a:pt x="120233" y="112772"/>
                        <a:pt x="123693" y="108553"/>
                        <a:pt x="125228" y="103565"/>
                      </a:cubicBezTo>
                      <a:cubicBezTo>
                        <a:pt x="125614" y="103180"/>
                        <a:pt x="125994" y="102797"/>
                        <a:pt x="125994" y="102412"/>
                      </a:cubicBezTo>
                      <a:cubicBezTo>
                        <a:pt x="127919" y="99346"/>
                        <a:pt x="128299" y="99346"/>
                        <a:pt x="132524" y="100111"/>
                      </a:cubicBezTo>
                      <a:cubicBezTo>
                        <a:pt x="132910" y="102032"/>
                        <a:pt x="131758" y="103565"/>
                        <a:pt x="132524" y="105484"/>
                      </a:cubicBezTo>
                      <a:cubicBezTo>
                        <a:pt x="133679" y="107785"/>
                        <a:pt x="132910" y="110086"/>
                        <a:pt x="131375" y="112387"/>
                      </a:cubicBezTo>
                      <a:cubicBezTo>
                        <a:pt x="126763" y="119293"/>
                        <a:pt x="120899" y="124487"/>
                        <a:pt x="115910" y="131007"/>
                      </a:cubicBezTo>
                      <a:cubicBezTo>
                        <a:pt x="110529" y="138678"/>
                        <a:pt x="103136" y="141492"/>
                        <a:pt x="94012" y="144835"/>
                      </a:cubicBezTo>
                      <a:cubicBezTo>
                        <a:pt x="83627" y="148638"/>
                        <a:pt x="72090" y="150302"/>
                        <a:pt x="61681" y="149321"/>
                      </a:cubicBezTo>
                      <a:cubicBezTo>
                        <a:pt x="62064" y="150469"/>
                        <a:pt x="77213" y="167253"/>
                        <a:pt x="79900" y="174159"/>
                      </a:cubicBezTo>
                      <a:close/>
                      <a:moveTo>
                        <a:pt x="387" y="161118"/>
                      </a:moveTo>
                      <a:cubicBezTo>
                        <a:pt x="1922" y="160732"/>
                        <a:pt x="1922" y="161886"/>
                        <a:pt x="1536" y="162265"/>
                      </a:cubicBezTo>
                      <a:cubicBezTo>
                        <a:pt x="1536" y="164187"/>
                        <a:pt x="1153" y="166105"/>
                        <a:pt x="767" y="168021"/>
                      </a:cubicBezTo>
                      <a:lnTo>
                        <a:pt x="387" y="168021"/>
                      </a:lnTo>
                      <a:lnTo>
                        <a:pt x="387" y="161118"/>
                      </a:lnTo>
                      <a:close/>
                      <a:moveTo>
                        <a:pt x="1536" y="153444"/>
                      </a:moveTo>
                      <a:lnTo>
                        <a:pt x="1922" y="153444"/>
                      </a:lnTo>
                      <a:lnTo>
                        <a:pt x="1922" y="154980"/>
                      </a:lnTo>
                      <a:lnTo>
                        <a:pt x="1536" y="154980"/>
                      </a:lnTo>
                      <a:lnTo>
                        <a:pt x="1536" y="153444"/>
                      </a:lnTo>
                      <a:close/>
                      <a:moveTo>
                        <a:pt x="3071" y="143089"/>
                      </a:moveTo>
                      <a:lnTo>
                        <a:pt x="2688" y="143472"/>
                      </a:lnTo>
                      <a:lnTo>
                        <a:pt x="2688" y="143089"/>
                      </a:lnTo>
                      <a:lnTo>
                        <a:pt x="3071" y="143089"/>
                      </a:lnTo>
                      <a:close/>
                      <a:moveTo>
                        <a:pt x="9221" y="249339"/>
                      </a:moveTo>
                      <a:cubicBezTo>
                        <a:pt x="9221" y="248574"/>
                        <a:pt x="9221" y="248189"/>
                        <a:pt x="9601" y="247420"/>
                      </a:cubicBezTo>
                      <a:cubicBezTo>
                        <a:pt x="9221" y="245119"/>
                        <a:pt x="8835" y="242433"/>
                        <a:pt x="8835" y="240132"/>
                      </a:cubicBezTo>
                      <a:cubicBezTo>
                        <a:pt x="9221" y="230160"/>
                        <a:pt x="8835" y="219805"/>
                        <a:pt x="7297" y="209448"/>
                      </a:cubicBezTo>
                      <a:cubicBezTo>
                        <a:pt x="6917" y="208297"/>
                        <a:pt x="6917" y="206764"/>
                        <a:pt x="6531" y="205228"/>
                      </a:cubicBezTo>
                      <a:cubicBezTo>
                        <a:pt x="6148" y="203695"/>
                        <a:pt x="5762" y="202162"/>
                        <a:pt x="5376" y="200626"/>
                      </a:cubicBezTo>
                      <a:cubicBezTo>
                        <a:pt x="4610" y="202162"/>
                        <a:pt x="4610" y="203310"/>
                        <a:pt x="4610" y="204463"/>
                      </a:cubicBezTo>
                      <a:cubicBezTo>
                        <a:pt x="4993" y="210598"/>
                        <a:pt x="5376" y="216351"/>
                        <a:pt x="5762" y="222106"/>
                      </a:cubicBezTo>
                      <a:cubicBezTo>
                        <a:pt x="6531" y="229777"/>
                        <a:pt x="7297" y="237066"/>
                        <a:pt x="7683" y="244740"/>
                      </a:cubicBezTo>
                      <a:cubicBezTo>
                        <a:pt x="8066" y="245887"/>
                        <a:pt x="8066" y="247038"/>
                        <a:pt x="9221" y="247420"/>
                      </a:cubicBezTo>
                      <a:lnTo>
                        <a:pt x="9221" y="249339"/>
                      </a:lnTo>
                      <a:close/>
                      <a:moveTo>
                        <a:pt x="11523" y="265449"/>
                      </a:moveTo>
                      <a:cubicBezTo>
                        <a:pt x="11906" y="264302"/>
                        <a:pt x="12678" y="263916"/>
                        <a:pt x="12678" y="263534"/>
                      </a:cubicBezTo>
                      <a:cubicBezTo>
                        <a:pt x="13061" y="262766"/>
                        <a:pt x="12292" y="262380"/>
                        <a:pt x="11137" y="262001"/>
                      </a:cubicBezTo>
                      <a:cubicBezTo>
                        <a:pt x="11137" y="263148"/>
                        <a:pt x="11137" y="263916"/>
                        <a:pt x="11526" y="265449"/>
                      </a:cubicBezTo>
                      <a:close/>
                      <a:moveTo>
                        <a:pt x="13061" y="268136"/>
                      </a:moveTo>
                      <a:lnTo>
                        <a:pt x="13061" y="267753"/>
                      </a:lnTo>
                      <a:cubicBezTo>
                        <a:pt x="12678" y="267753"/>
                        <a:pt x="12678" y="268136"/>
                        <a:pt x="12678" y="268136"/>
                      </a:cubicBezTo>
                      <a:cubicBezTo>
                        <a:pt x="12292" y="268136"/>
                        <a:pt x="12678" y="268521"/>
                        <a:pt x="12678" y="268521"/>
                      </a:cubicBezTo>
                      <a:cubicBezTo>
                        <a:pt x="12678" y="268521"/>
                        <a:pt x="13061" y="268521"/>
                        <a:pt x="13061" y="268136"/>
                      </a:cubicBezTo>
                      <a:close/>
                      <a:moveTo>
                        <a:pt x="37646" y="208297"/>
                      </a:moveTo>
                      <a:cubicBezTo>
                        <a:pt x="37646" y="206764"/>
                        <a:pt x="37646" y="205996"/>
                        <a:pt x="37263" y="204078"/>
                      </a:cubicBezTo>
                      <a:cubicBezTo>
                        <a:pt x="35342" y="206382"/>
                        <a:pt x="35722" y="207150"/>
                        <a:pt x="37646" y="208297"/>
                      </a:cubicBezTo>
                      <a:close/>
                      <a:moveTo>
                        <a:pt x="37263" y="200241"/>
                      </a:moveTo>
                      <a:lnTo>
                        <a:pt x="36877" y="200241"/>
                      </a:lnTo>
                      <a:cubicBezTo>
                        <a:pt x="36877" y="200626"/>
                        <a:pt x="36877" y="201009"/>
                        <a:pt x="37263" y="201009"/>
                      </a:cubicBezTo>
                      <a:lnTo>
                        <a:pt x="37263" y="200626"/>
                      </a:lnTo>
                      <a:cubicBezTo>
                        <a:pt x="37263" y="200626"/>
                        <a:pt x="37263" y="200241"/>
                        <a:pt x="37263" y="200241"/>
                      </a:cubicBezTo>
                      <a:close/>
                      <a:moveTo>
                        <a:pt x="67606" y="289616"/>
                      </a:moveTo>
                      <a:cubicBezTo>
                        <a:pt x="67992" y="286550"/>
                        <a:pt x="69144" y="283863"/>
                        <a:pt x="69914" y="280794"/>
                      </a:cubicBezTo>
                      <a:cubicBezTo>
                        <a:pt x="70683" y="278490"/>
                        <a:pt x="71452" y="275807"/>
                        <a:pt x="71832" y="273503"/>
                      </a:cubicBezTo>
                      <a:cubicBezTo>
                        <a:pt x="73367" y="267368"/>
                        <a:pt x="73753" y="261230"/>
                        <a:pt x="74522" y="254709"/>
                      </a:cubicBezTo>
                      <a:cubicBezTo>
                        <a:pt x="74908" y="247420"/>
                        <a:pt x="75678" y="240132"/>
                        <a:pt x="76058" y="232846"/>
                      </a:cubicBezTo>
                      <a:cubicBezTo>
                        <a:pt x="76444" y="222489"/>
                        <a:pt x="76058" y="212131"/>
                        <a:pt x="74522" y="201777"/>
                      </a:cubicBezTo>
                      <a:cubicBezTo>
                        <a:pt x="73367" y="194488"/>
                        <a:pt x="70683" y="187968"/>
                        <a:pt x="67223" y="181447"/>
                      </a:cubicBezTo>
                      <a:cubicBezTo>
                        <a:pt x="64533" y="177228"/>
                        <a:pt x="61076" y="172626"/>
                        <a:pt x="58772" y="168021"/>
                      </a:cubicBezTo>
                      <a:cubicBezTo>
                        <a:pt x="57236" y="164572"/>
                        <a:pt x="54546" y="161500"/>
                        <a:pt x="52242" y="158431"/>
                      </a:cubicBezTo>
                      <a:cubicBezTo>
                        <a:pt x="51473" y="157284"/>
                        <a:pt x="50323" y="155745"/>
                        <a:pt x="49171" y="155745"/>
                      </a:cubicBezTo>
                      <a:cubicBezTo>
                        <a:pt x="46481" y="154980"/>
                        <a:pt x="44562" y="153064"/>
                        <a:pt x="42641" y="151528"/>
                      </a:cubicBezTo>
                      <a:lnTo>
                        <a:pt x="40717" y="151528"/>
                      </a:lnTo>
                      <a:cubicBezTo>
                        <a:pt x="41103" y="156513"/>
                        <a:pt x="39567" y="161118"/>
                        <a:pt x="40717" y="165720"/>
                      </a:cubicBezTo>
                      <a:cubicBezTo>
                        <a:pt x="41103" y="167638"/>
                        <a:pt x="41103" y="169557"/>
                        <a:pt x="39951" y="171472"/>
                      </a:cubicBezTo>
                      <a:cubicBezTo>
                        <a:pt x="38032" y="174927"/>
                        <a:pt x="39567" y="178378"/>
                        <a:pt x="39951" y="181447"/>
                      </a:cubicBezTo>
                      <a:cubicBezTo>
                        <a:pt x="39951" y="183748"/>
                        <a:pt x="40337" y="185667"/>
                        <a:pt x="40337" y="187968"/>
                      </a:cubicBezTo>
                      <a:cubicBezTo>
                        <a:pt x="39951" y="191034"/>
                        <a:pt x="39567" y="194106"/>
                        <a:pt x="39567" y="197554"/>
                      </a:cubicBezTo>
                      <a:cubicBezTo>
                        <a:pt x="39567" y="199476"/>
                        <a:pt x="39181" y="202159"/>
                        <a:pt x="39951" y="204075"/>
                      </a:cubicBezTo>
                      <a:cubicBezTo>
                        <a:pt x="40720" y="206382"/>
                        <a:pt x="39951" y="208294"/>
                        <a:pt x="40337" y="210216"/>
                      </a:cubicBezTo>
                      <a:cubicBezTo>
                        <a:pt x="40720" y="215203"/>
                        <a:pt x="41103" y="220188"/>
                        <a:pt x="39951" y="224790"/>
                      </a:cubicBezTo>
                      <a:cubicBezTo>
                        <a:pt x="39951" y="225558"/>
                        <a:pt x="39951" y="226708"/>
                        <a:pt x="40337" y="227476"/>
                      </a:cubicBezTo>
                      <a:cubicBezTo>
                        <a:pt x="41872" y="232464"/>
                        <a:pt x="41872" y="237831"/>
                        <a:pt x="43021" y="243204"/>
                      </a:cubicBezTo>
                      <a:cubicBezTo>
                        <a:pt x="43021" y="243972"/>
                        <a:pt x="41872" y="245119"/>
                        <a:pt x="41872" y="245887"/>
                      </a:cubicBezTo>
                      <a:cubicBezTo>
                        <a:pt x="41872" y="246652"/>
                        <a:pt x="43410" y="247806"/>
                        <a:pt x="43793" y="248574"/>
                      </a:cubicBezTo>
                      <a:cubicBezTo>
                        <a:pt x="44176" y="249339"/>
                        <a:pt x="44562" y="250872"/>
                        <a:pt x="44176" y="251257"/>
                      </a:cubicBezTo>
                      <a:cubicBezTo>
                        <a:pt x="42641" y="253173"/>
                        <a:pt x="44176" y="254327"/>
                        <a:pt x="44562" y="255860"/>
                      </a:cubicBezTo>
                      <a:cubicBezTo>
                        <a:pt x="45331" y="260079"/>
                        <a:pt x="46098" y="264302"/>
                        <a:pt x="47636" y="268136"/>
                      </a:cubicBezTo>
                      <a:cubicBezTo>
                        <a:pt x="49557" y="272355"/>
                        <a:pt x="49171" y="277343"/>
                        <a:pt x="51475" y="281177"/>
                      </a:cubicBezTo>
                      <a:cubicBezTo>
                        <a:pt x="50706" y="284628"/>
                        <a:pt x="52628" y="287315"/>
                        <a:pt x="54546" y="289616"/>
                      </a:cubicBezTo>
                      <a:cubicBezTo>
                        <a:pt x="55701" y="291149"/>
                        <a:pt x="56470" y="293070"/>
                        <a:pt x="57236" y="294986"/>
                      </a:cubicBezTo>
                      <a:cubicBezTo>
                        <a:pt x="58392" y="297669"/>
                        <a:pt x="59927" y="300356"/>
                        <a:pt x="62617" y="302657"/>
                      </a:cubicBezTo>
                      <a:cubicBezTo>
                        <a:pt x="65305" y="298052"/>
                        <a:pt x="66457" y="293835"/>
                        <a:pt x="67606" y="289616"/>
                      </a:cubicBezTo>
                      <a:close/>
                      <a:moveTo>
                        <a:pt x="43021" y="102048"/>
                      </a:moveTo>
                      <a:cubicBezTo>
                        <a:pt x="43793" y="100894"/>
                        <a:pt x="44562" y="100129"/>
                        <a:pt x="44942" y="98979"/>
                      </a:cubicBezTo>
                      <a:cubicBezTo>
                        <a:pt x="47247" y="93226"/>
                        <a:pt x="49554" y="87474"/>
                        <a:pt x="51859" y="82101"/>
                      </a:cubicBezTo>
                      <a:cubicBezTo>
                        <a:pt x="57236" y="68677"/>
                        <a:pt x="62617" y="54869"/>
                        <a:pt x="66457" y="40675"/>
                      </a:cubicBezTo>
                      <a:cubicBezTo>
                        <a:pt x="66457" y="39523"/>
                        <a:pt x="66837" y="38756"/>
                        <a:pt x="67223" y="37989"/>
                      </a:cubicBezTo>
                      <a:cubicBezTo>
                        <a:pt x="70297" y="31854"/>
                        <a:pt x="71063" y="24948"/>
                        <a:pt x="71449" y="18427"/>
                      </a:cubicBezTo>
                      <a:cubicBezTo>
                        <a:pt x="71449" y="16126"/>
                        <a:pt x="71063" y="14207"/>
                        <a:pt x="70683" y="12292"/>
                      </a:cubicBezTo>
                      <a:cubicBezTo>
                        <a:pt x="70297" y="11140"/>
                        <a:pt x="69528" y="9991"/>
                        <a:pt x="67606" y="9991"/>
                      </a:cubicBezTo>
                      <a:cubicBezTo>
                        <a:pt x="66457" y="12673"/>
                        <a:pt x="64533" y="15360"/>
                        <a:pt x="63767" y="18427"/>
                      </a:cubicBezTo>
                      <a:cubicBezTo>
                        <a:pt x="63384" y="20346"/>
                        <a:pt x="62617" y="22266"/>
                        <a:pt x="61848" y="24181"/>
                      </a:cubicBezTo>
                      <a:cubicBezTo>
                        <a:pt x="60693" y="26867"/>
                        <a:pt x="59158" y="29553"/>
                        <a:pt x="58003" y="32621"/>
                      </a:cubicBezTo>
                      <a:cubicBezTo>
                        <a:pt x="51859" y="48730"/>
                        <a:pt x="46864" y="65610"/>
                        <a:pt x="44562" y="82866"/>
                      </a:cubicBezTo>
                      <a:cubicBezTo>
                        <a:pt x="43793" y="86320"/>
                        <a:pt x="43021" y="89386"/>
                        <a:pt x="42252" y="92841"/>
                      </a:cubicBezTo>
                      <a:cubicBezTo>
                        <a:pt x="41872" y="93991"/>
                        <a:pt x="41872" y="94759"/>
                        <a:pt x="41872" y="95527"/>
                      </a:cubicBezTo>
                      <a:cubicBezTo>
                        <a:pt x="41872" y="96295"/>
                        <a:pt x="42252" y="99747"/>
                        <a:pt x="42252" y="101662"/>
                      </a:cubicBezTo>
                      <a:cubicBezTo>
                        <a:pt x="42638" y="101662"/>
                        <a:pt x="43021" y="101662"/>
                        <a:pt x="43021" y="102048"/>
                      </a:cubicBezTo>
                      <a:close/>
                      <a:moveTo>
                        <a:pt x="113265" y="130440"/>
                      </a:moveTo>
                      <a:cubicBezTo>
                        <a:pt x="109426" y="132747"/>
                        <a:pt x="106349" y="135045"/>
                        <a:pt x="105197" y="136581"/>
                      </a:cubicBezTo>
                      <a:cubicBezTo>
                        <a:pt x="104814" y="136960"/>
                        <a:pt x="105197" y="137728"/>
                        <a:pt x="105197" y="138499"/>
                      </a:cubicBezTo>
                      <a:cubicBezTo>
                        <a:pt x="103276" y="138114"/>
                        <a:pt x="102123" y="136982"/>
                        <a:pt x="100971" y="140051"/>
                      </a:cubicBezTo>
                      <a:cubicBezTo>
                        <a:pt x="102896" y="138515"/>
                        <a:pt x="104045" y="138882"/>
                        <a:pt x="104814" y="138114"/>
                      </a:cubicBezTo>
                      <a:cubicBezTo>
                        <a:pt x="107884" y="136195"/>
                        <a:pt x="110575" y="133894"/>
                        <a:pt x="113265" y="13044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3F34131-D829-529C-CFCF-B3D9812D01DD}"/>
                    </a:ext>
                  </a:extLst>
                </p:cNvPr>
                <p:cNvSpPr/>
                <p:nvPr/>
              </p:nvSpPr>
              <p:spPr>
                <a:xfrm>
                  <a:off x="3332132" y="3110805"/>
                  <a:ext cx="93526" cy="165394"/>
                </a:xfrm>
                <a:custGeom>
                  <a:avLst/>
                  <a:gdLst>
                    <a:gd name="connsiteX0" fmla="*/ 0 w 93526"/>
                    <a:gd name="connsiteY0" fmla="*/ 105272 h 165394"/>
                    <a:gd name="connsiteX1" fmla="*/ 0 w 93526"/>
                    <a:gd name="connsiteY1" fmla="*/ 104504 h 165394"/>
                    <a:gd name="connsiteX2" fmla="*/ 769 w 93526"/>
                    <a:gd name="connsiteY2" fmla="*/ 96830 h 165394"/>
                    <a:gd name="connsiteX3" fmla="*/ 2304 w 93526"/>
                    <a:gd name="connsiteY3" fmla="*/ 94912 h 165394"/>
                    <a:gd name="connsiteX4" fmla="*/ 1535 w 93526"/>
                    <a:gd name="connsiteY4" fmla="*/ 106037 h 165394"/>
                    <a:gd name="connsiteX5" fmla="*/ 0 w 93526"/>
                    <a:gd name="connsiteY5" fmla="*/ 105272 h 165394"/>
                    <a:gd name="connsiteX6" fmla="*/ 1535 w 93526"/>
                    <a:gd name="connsiteY6" fmla="*/ 111793 h 165394"/>
                    <a:gd name="connsiteX7" fmla="*/ 769 w 93526"/>
                    <a:gd name="connsiteY7" fmla="*/ 111025 h 165394"/>
                    <a:gd name="connsiteX8" fmla="*/ 1155 w 93526"/>
                    <a:gd name="connsiteY8" fmla="*/ 110257 h 165394"/>
                    <a:gd name="connsiteX9" fmla="*/ 1921 w 93526"/>
                    <a:gd name="connsiteY9" fmla="*/ 110639 h 165394"/>
                    <a:gd name="connsiteX10" fmla="*/ 1535 w 93526"/>
                    <a:gd name="connsiteY10" fmla="*/ 111793 h 165394"/>
                    <a:gd name="connsiteX11" fmla="*/ 27276 w 93526"/>
                    <a:gd name="connsiteY11" fmla="*/ 37760 h 165394"/>
                    <a:gd name="connsiteX12" fmla="*/ 31884 w 93526"/>
                    <a:gd name="connsiteY12" fmla="*/ 41212 h 165394"/>
                    <a:gd name="connsiteX13" fmla="*/ 31884 w 93526"/>
                    <a:gd name="connsiteY13" fmla="*/ 45049 h 165394"/>
                    <a:gd name="connsiteX14" fmla="*/ 34189 w 93526"/>
                    <a:gd name="connsiteY14" fmla="*/ 45434 h 165394"/>
                    <a:gd name="connsiteX15" fmla="*/ 33806 w 93526"/>
                    <a:gd name="connsiteY15" fmla="*/ 54256 h 165394"/>
                    <a:gd name="connsiteX16" fmla="*/ 33420 w 93526"/>
                    <a:gd name="connsiteY16" fmla="*/ 63460 h 165394"/>
                    <a:gd name="connsiteX17" fmla="*/ 33420 w 93526"/>
                    <a:gd name="connsiteY17" fmla="*/ 77269 h 165394"/>
                    <a:gd name="connsiteX18" fmla="*/ 33420 w 93526"/>
                    <a:gd name="connsiteY18" fmla="*/ 90695 h 165394"/>
                    <a:gd name="connsiteX19" fmla="*/ 33037 w 93526"/>
                    <a:gd name="connsiteY19" fmla="*/ 97216 h 165394"/>
                    <a:gd name="connsiteX20" fmla="*/ 33420 w 93526"/>
                    <a:gd name="connsiteY20" fmla="*/ 99517 h 165394"/>
                    <a:gd name="connsiteX21" fmla="*/ 33806 w 93526"/>
                    <a:gd name="connsiteY21" fmla="*/ 101432 h 165394"/>
                    <a:gd name="connsiteX22" fmla="*/ 34189 w 93526"/>
                    <a:gd name="connsiteY22" fmla="*/ 110257 h 165394"/>
                    <a:gd name="connsiteX23" fmla="*/ 34955 w 93526"/>
                    <a:gd name="connsiteY23" fmla="*/ 113705 h 165394"/>
                    <a:gd name="connsiteX24" fmla="*/ 34955 w 93526"/>
                    <a:gd name="connsiteY24" fmla="*/ 117925 h 165394"/>
                    <a:gd name="connsiteX25" fmla="*/ 34955 w 93526"/>
                    <a:gd name="connsiteY25" fmla="*/ 118310 h 165394"/>
                    <a:gd name="connsiteX26" fmla="*/ 37645 w 93526"/>
                    <a:gd name="connsiteY26" fmla="*/ 129053 h 165394"/>
                    <a:gd name="connsiteX27" fmla="*/ 38801 w 93526"/>
                    <a:gd name="connsiteY27" fmla="*/ 132119 h 165394"/>
                    <a:gd name="connsiteX28" fmla="*/ 40336 w 93526"/>
                    <a:gd name="connsiteY28" fmla="*/ 137489 h 165394"/>
                    <a:gd name="connsiteX29" fmla="*/ 43023 w 93526"/>
                    <a:gd name="connsiteY29" fmla="*/ 140941 h 165394"/>
                    <a:gd name="connsiteX30" fmla="*/ 46480 w 93526"/>
                    <a:gd name="connsiteY30" fmla="*/ 144010 h 165394"/>
                    <a:gd name="connsiteX31" fmla="*/ 52244 w 93526"/>
                    <a:gd name="connsiteY31" fmla="*/ 146696 h 165394"/>
                    <a:gd name="connsiteX32" fmla="*/ 60309 w 93526"/>
                    <a:gd name="connsiteY32" fmla="*/ 136339 h 165394"/>
                    <a:gd name="connsiteX33" fmla="*/ 69147 w 93526"/>
                    <a:gd name="connsiteY33" fmla="*/ 120994 h 165394"/>
                    <a:gd name="connsiteX34" fmla="*/ 69530 w 93526"/>
                    <a:gd name="connsiteY34" fmla="*/ 119846 h 165394"/>
                    <a:gd name="connsiteX35" fmla="*/ 76060 w 93526"/>
                    <a:gd name="connsiteY35" fmla="*/ 105652 h 165394"/>
                    <a:gd name="connsiteX36" fmla="*/ 79130 w 93526"/>
                    <a:gd name="connsiteY36" fmla="*/ 97216 h 165394"/>
                    <a:gd name="connsiteX37" fmla="*/ 82976 w 93526"/>
                    <a:gd name="connsiteY37" fmla="*/ 80723 h 165394"/>
                    <a:gd name="connsiteX38" fmla="*/ 84894 w 93526"/>
                    <a:gd name="connsiteY38" fmla="*/ 76883 h 165394"/>
                    <a:gd name="connsiteX39" fmla="*/ 89506 w 93526"/>
                    <a:gd name="connsiteY39" fmla="*/ 74582 h 165394"/>
                    <a:gd name="connsiteX40" fmla="*/ 92577 w 93526"/>
                    <a:gd name="connsiteY40" fmla="*/ 79570 h 165394"/>
                    <a:gd name="connsiteX41" fmla="*/ 91811 w 93526"/>
                    <a:gd name="connsiteY41" fmla="*/ 84172 h 165394"/>
                    <a:gd name="connsiteX42" fmla="*/ 90272 w 93526"/>
                    <a:gd name="connsiteY42" fmla="*/ 86090 h 165394"/>
                    <a:gd name="connsiteX43" fmla="*/ 87202 w 93526"/>
                    <a:gd name="connsiteY43" fmla="*/ 103351 h 165394"/>
                    <a:gd name="connsiteX44" fmla="*/ 87202 w 93526"/>
                    <a:gd name="connsiteY44" fmla="*/ 106420 h 165394"/>
                    <a:gd name="connsiteX45" fmla="*/ 86816 w 93526"/>
                    <a:gd name="connsiteY45" fmla="*/ 109489 h 165394"/>
                    <a:gd name="connsiteX46" fmla="*/ 84511 w 93526"/>
                    <a:gd name="connsiteY46" fmla="*/ 115627 h 165394"/>
                    <a:gd name="connsiteX47" fmla="*/ 78750 w 93526"/>
                    <a:gd name="connsiteY47" fmla="*/ 131734 h 165394"/>
                    <a:gd name="connsiteX48" fmla="*/ 72986 w 93526"/>
                    <a:gd name="connsiteY48" fmla="*/ 140941 h 165394"/>
                    <a:gd name="connsiteX49" fmla="*/ 65690 w 93526"/>
                    <a:gd name="connsiteY49" fmla="*/ 155136 h 165394"/>
                    <a:gd name="connsiteX50" fmla="*/ 62231 w 93526"/>
                    <a:gd name="connsiteY50" fmla="*/ 159734 h 165394"/>
                    <a:gd name="connsiteX51" fmla="*/ 47635 w 93526"/>
                    <a:gd name="connsiteY51" fmla="*/ 165107 h 165394"/>
                    <a:gd name="connsiteX52" fmla="*/ 46097 w 93526"/>
                    <a:gd name="connsiteY52" fmla="*/ 165107 h 165394"/>
                    <a:gd name="connsiteX53" fmla="*/ 28425 w 93526"/>
                    <a:gd name="connsiteY53" fmla="*/ 160502 h 165394"/>
                    <a:gd name="connsiteX54" fmla="*/ 18821 w 93526"/>
                    <a:gd name="connsiteY54" fmla="*/ 153599 h 165394"/>
                    <a:gd name="connsiteX55" fmla="*/ 8451 w 93526"/>
                    <a:gd name="connsiteY55" fmla="*/ 140173 h 165394"/>
                    <a:gd name="connsiteX56" fmla="*/ 3460 w 93526"/>
                    <a:gd name="connsiteY56" fmla="*/ 124831 h 165394"/>
                    <a:gd name="connsiteX57" fmla="*/ 1535 w 93526"/>
                    <a:gd name="connsiteY57" fmla="*/ 117160 h 165394"/>
                    <a:gd name="connsiteX58" fmla="*/ 1921 w 93526"/>
                    <a:gd name="connsiteY58" fmla="*/ 115244 h 165394"/>
                    <a:gd name="connsiteX59" fmla="*/ 3460 w 93526"/>
                    <a:gd name="connsiteY59" fmla="*/ 108338 h 165394"/>
                    <a:gd name="connsiteX60" fmla="*/ 5764 w 93526"/>
                    <a:gd name="connsiteY60" fmla="*/ 88009 h 165394"/>
                    <a:gd name="connsiteX61" fmla="*/ 6916 w 93526"/>
                    <a:gd name="connsiteY61" fmla="*/ 79187 h 165394"/>
                    <a:gd name="connsiteX62" fmla="*/ 12677 w 93526"/>
                    <a:gd name="connsiteY62" fmla="*/ 57322 h 165394"/>
                    <a:gd name="connsiteX63" fmla="*/ 13829 w 93526"/>
                    <a:gd name="connsiteY63" fmla="*/ 54253 h 165394"/>
                    <a:gd name="connsiteX64" fmla="*/ 19210 w 93526"/>
                    <a:gd name="connsiteY64" fmla="*/ 43513 h 165394"/>
                    <a:gd name="connsiteX65" fmla="*/ 21512 w 93526"/>
                    <a:gd name="connsiteY65" fmla="*/ 40058 h 165394"/>
                    <a:gd name="connsiteX66" fmla="*/ 27276 w 93526"/>
                    <a:gd name="connsiteY66" fmla="*/ 37760 h 165394"/>
                    <a:gd name="connsiteX67" fmla="*/ 2691 w 93526"/>
                    <a:gd name="connsiteY67" fmla="*/ 88777 h 165394"/>
                    <a:gd name="connsiteX68" fmla="*/ 3460 w 93526"/>
                    <a:gd name="connsiteY68" fmla="*/ 84557 h 165394"/>
                    <a:gd name="connsiteX69" fmla="*/ 2691 w 93526"/>
                    <a:gd name="connsiteY69" fmla="*/ 88777 h 165394"/>
                    <a:gd name="connsiteX70" fmla="*/ 26507 w 93526"/>
                    <a:gd name="connsiteY70" fmla="*/ 22418 h 165394"/>
                    <a:gd name="connsiteX71" fmla="*/ 16520 w 93526"/>
                    <a:gd name="connsiteY71" fmla="*/ 23570 h 165394"/>
                    <a:gd name="connsiteX72" fmla="*/ 13446 w 93526"/>
                    <a:gd name="connsiteY72" fmla="*/ 6690 h 165394"/>
                    <a:gd name="connsiteX73" fmla="*/ 15751 w 93526"/>
                    <a:gd name="connsiteY73" fmla="*/ 3623 h 165394"/>
                    <a:gd name="connsiteX74" fmla="*/ 22281 w 93526"/>
                    <a:gd name="connsiteY74" fmla="*/ 555 h 165394"/>
                    <a:gd name="connsiteX75" fmla="*/ 25740 w 93526"/>
                    <a:gd name="connsiteY75" fmla="*/ 555 h 165394"/>
                    <a:gd name="connsiteX76" fmla="*/ 36110 w 93526"/>
                    <a:gd name="connsiteY76" fmla="*/ 1704 h 165394"/>
                    <a:gd name="connsiteX77" fmla="*/ 38032 w 93526"/>
                    <a:gd name="connsiteY77" fmla="*/ 3238 h 165394"/>
                    <a:gd name="connsiteX78" fmla="*/ 39567 w 93526"/>
                    <a:gd name="connsiteY78" fmla="*/ 10144 h 165394"/>
                    <a:gd name="connsiteX79" fmla="*/ 38032 w 93526"/>
                    <a:gd name="connsiteY79" fmla="*/ 14745 h 165394"/>
                    <a:gd name="connsiteX80" fmla="*/ 37265 w 93526"/>
                    <a:gd name="connsiteY80" fmla="*/ 15897 h 165394"/>
                    <a:gd name="connsiteX81" fmla="*/ 29960 w 93526"/>
                    <a:gd name="connsiteY81" fmla="*/ 20117 h 165394"/>
                    <a:gd name="connsiteX82" fmla="*/ 28045 w 93526"/>
                    <a:gd name="connsiteY82" fmla="*/ 20499 h 165394"/>
                    <a:gd name="connsiteX83" fmla="*/ 26507 w 93526"/>
                    <a:gd name="connsiteY83" fmla="*/ 22418 h 165394"/>
                    <a:gd name="connsiteX84" fmla="*/ 19976 w 93526"/>
                    <a:gd name="connsiteY84" fmla="*/ 2856 h 165394"/>
                    <a:gd name="connsiteX85" fmla="*/ 19976 w 93526"/>
                    <a:gd name="connsiteY85" fmla="*/ 2856 h 165394"/>
                    <a:gd name="connsiteX86" fmla="*/ 31501 w 93526"/>
                    <a:gd name="connsiteY86" fmla="*/ 123680 h 165394"/>
                    <a:gd name="connsiteX87" fmla="*/ 29194 w 93526"/>
                    <a:gd name="connsiteY87" fmla="*/ 111404 h 165394"/>
                    <a:gd name="connsiteX88" fmla="*/ 28425 w 93526"/>
                    <a:gd name="connsiteY88" fmla="*/ 91843 h 165394"/>
                    <a:gd name="connsiteX89" fmla="*/ 27659 w 93526"/>
                    <a:gd name="connsiteY89" fmla="*/ 89159 h 165394"/>
                    <a:gd name="connsiteX90" fmla="*/ 28425 w 93526"/>
                    <a:gd name="connsiteY90" fmla="*/ 121379 h 165394"/>
                    <a:gd name="connsiteX91" fmla="*/ 33037 w 93526"/>
                    <a:gd name="connsiteY91" fmla="*/ 132502 h 165394"/>
                    <a:gd name="connsiteX92" fmla="*/ 31501 w 93526"/>
                    <a:gd name="connsiteY92" fmla="*/ 123680 h 165394"/>
                    <a:gd name="connsiteX93" fmla="*/ 28811 w 93526"/>
                    <a:gd name="connsiteY93" fmla="*/ 79955 h 165394"/>
                    <a:gd name="connsiteX94" fmla="*/ 29194 w 93526"/>
                    <a:gd name="connsiteY94" fmla="*/ 79570 h 165394"/>
                    <a:gd name="connsiteX95" fmla="*/ 28811 w 93526"/>
                    <a:gd name="connsiteY95" fmla="*/ 79187 h 165394"/>
                    <a:gd name="connsiteX96" fmla="*/ 28811 w 93526"/>
                    <a:gd name="connsiteY96" fmla="*/ 79955 h 165394"/>
                    <a:gd name="connsiteX97" fmla="*/ 44176 w 93526"/>
                    <a:gd name="connsiteY97" fmla="*/ 146696 h 165394"/>
                    <a:gd name="connsiteX98" fmla="*/ 44562 w 93526"/>
                    <a:gd name="connsiteY98" fmla="*/ 146314 h 165394"/>
                    <a:gd name="connsiteX99" fmla="*/ 43796 w 93526"/>
                    <a:gd name="connsiteY99" fmla="*/ 145928 h 165394"/>
                    <a:gd name="connsiteX100" fmla="*/ 41871 w 93526"/>
                    <a:gd name="connsiteY100" fmla="*/ 143627 h 165394"/>
                    <a:gd name="connsiteX101" fmla="*/ 41105 w 93526"/>
                    <a:gd name="connsiteY101" fmla="*/ 141709 h 165394"/>
                    <a:gd name="connsiteX102" fmla="*/ 38415 w 93526"/>
                    <a:gd name="connsiteY102" fmla="*/ 142859 h 165394"/>
                    <a:gd name="connsiteX103" fmla="*/ 41105 w 93526"/>
                    <a:gd name="connsiteY103" fmla="*/ 141709 h 165394"/>
                    <a:gd name="connsiteX104" fmla="*/ 43796 w 93526"/>
                    <a:gd name="connsiteY104" fmla="*/ 145928 h 165394"/>
                    <a:gd name="connsiteX105" fmla="*/ 44176 w 93526"/>
                    <a:gd name="connsiteY105" fmla="*/ 146696 h 1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93526" h="165394">
                      <a:moveTo>
                        <a:pt x="0" y="105272"/>
                      </a:moveTo>
                      <a:lnTo>
                        <a:pt x="0" y="104504"/>
                      </a:lnTo>
                      <a:cubicBezTo>
                        <a:pt x="769" y="101818"/>
                        <a:pt x="1155" y="99517"/>
                        <a:pt x="769" y="96830"/>
                      </a:cubicBezTo>
                      <a:cubicBezTo>
                        <a:pt x="769" y="96065"/>
                        <a:pt x="386" y="95297"/>
                        <a:pt x="2304" y="94912"/>
                      </a:cubicBezTo>
                      <a:cubicBezTo>
                        <a:pt x="1921" y="98366"/>
                        <a:pt x="1921" y="102200"/>
                        <a:pt x="1535" y="106037"/>
                      </a:cubicBezTo>
                      <a:cubicBezTo>
                        <a:pt x="1155" y="105652"/>
                        <a:pt x="386" y="105652"/>
                        <a:pt x="0" y="105272"/>
                      </a:cubicBezTo>
                      <a:close/>
                      <a:moveTo>
                        <a:pt x="1535" y="111793"/>
                      </a:moveTo>
                      <a:cubicBezTo>
                        <a:pt x="1155" y="111404"/>
                        <a:pt x="769" y="111404"/>
                        <a:pt x="769" y="111025"/>
                      </a:cubicBezTo>
                      <a:cubicBezTo>
                        <a:pt x="769" y="110639"/>
                        <a:pt x="1155" y="110257"/>
                        <a:pt x="1155" y="110257"/>
                      </a:cubicBezTo>
                      <a:cubicBezTo>
                        <a:pt x="1535" y="110257"/>
                        <a:pt x="1535" y="110639"/>
                        <a:pt x="1921" y="110639"/>
                      </a:cubicBezTo>
                      <a:cubicBezTo>
                        <a:pt x="1921" y="111025"/>
                        <a:pt x="1535" y="111407"/>
                        <a:pt x="1535" y="111793"/>
                      </a:cubicBezTo>
                      <a:close/>
                      <a:moveTo>
                        <a:pt x="27276" y="37760"/>
                      </a:moveTo>
                      <a:cubicBezTo>
                        <a:pt x="29960" y="37378"/>
                        <a:pt x="31501" y="38525"/>
                        <a:pt x="31884" y="41212"/>
                      </a:cubicBezTo>
                      <a:lnTo>
                        <a:pt x="31884" y="45049"/>
                      </a:lnTo>
                      <a:cubicBezTo>
                        <a:pt x="33037" y="45049"/>
                        <a:pt x="33420" y="45049"/>
                        <a:pt x="34189" y="45434"/>
                      </a:cubicBezTo>
                      <a:cubicBezTo>
                        <a:pt x="34189" y="48500"/>
                        <a:pt x="33806" y="51187"/>
                        <a:pt x="33806" y="54256"/>
                      </a:cubicBezTo>
                      <a:cubicBezTo>
                        <a:pt x="33420" y="57322"/>
                        <a:pt x="33420" y="60394"/>
                        <a:pt x="33420" y="63460"/>
                      </a:cubicBezTo>
                      <a:cubicBezTo>
                        <a:pt x="33806" y="68062"/>
                        <a:pt x="33037" y="72667"/>
                        <a:pt x="33420" y="77269"/>
                      </a:cubicBezTo>
                      <a:cubicBezTo>
                        <a:pt x="33806" y="81488"/>
                        <a:pt x="32271" y="86090"/>
                        <a:pt x="33420" y="90695"/>
                      </a:cubicBezTo>
                      <a:cubicBezTo>
                        <a:pt x="32271" y="92611"/>
                        <a:pt x="34189" y="95297"/>
                        <a:pt x="33037" y="97216"/>
                      </a:cubicBezTo>
                      <a:cubicBezTo>
                        <a:pt x="32651" y="97984"/>
                        <a:pt x="33037" y="98749"/>
                        <a:pt x="33420" y="99517"/>
                      </a:cubicBezTo>
                      <a:cubicBezTo>
                        <a:pt x="33420" y="100285"/>
                        <a:pt x="34189" y="101050"/>
                        <a:pt x="33806" y="101432"/>
                      </a:cubicBezTo>
                      <a:cubicBezTo>
                        <a:pt x="32651" y="104504"/>
                        <a:pt x="34572" y="107185"/>
                        <a:pt x="34189" y="110257"/>
                      </a:cubicBezTo>
                      <a:cubicBezTo>
                        <a:pt x="33806" y="111404"/>
                        <a:pt x="34189" y="112940"/>
                        <a:pt x="34955" y="113705"/>
                      </a:cubicBezTo>
                      <a:cubicBezTo>
                        <a:pt x="35724" y="115244"/>
                        <a:pt x="36110" y="116392"/>
                        <a:pt x="34955" y="117925"/>
                      </a:cubicBezTo>
                      <a:lnTo>
                        <a:pt x="34955" y="118310"/>
                      </a:lnTo>
                      <a:cubicBezTo>
                        <a:pt x="36493" y="121765"/>
                        <a:pt x="35724" y="125599"/>
                        <a:pt x="37645" y="129053"/>
                      </a:cubicBezTo>
                      <a:cubicBezTo>
                        <a:pt x="38415" y="129818"/>
                        <a:pt x="39181" y="130969"/>
                        <a:pt x="38801" y="132119"/>
                      </a:cubicBezTo>
                      <a:cubicBezTo>
                        <a:pt x="38032" y="134420"/>
                        <a:pt x="39950" y="135574"/>
                        <a:pt x="40336" y="137489"/>
                      </a:cubicBezTo>
                      <a:cubicBezTo>
                        <a:pt x="41105" y="139022"/>
                        <a:pt x="41871" y="140176"/>
                        <a:pt x="43023" y="140941"/>
                      </a:cubicBezTo>
                      <a:cubicBezTo>
                        <a:pt x="44176" y="141709"/>
                        <a:pt x="45331" y="142859"/>
                        <a:pt x="46480" y="144010"/>
                      </a:cubicBezTo>
                      <a:cubicBezTo>
                        <a:pt x="48015" y="145543"/>
                        <a:pt x="49940" y="146314"/>
                        <a:pt x="52244" y="146696"/>
                      </a:cubicBezTo>
                      <a:cubicBezTo>
                        <a:pt x="55701" y="143627"/>
                        <a:pt x="58391" y="140176"/>
                        <a:pt x="60309" y="136339"/>
                      </a:cubicBezTo>
                      <a:cubicBezTo>
                        <a:pt x="63386" y="130969"/>
                        <a:pt x="66070" y="125981"/>
                        <a:pt x="69147" y="120994"/>
                      </a:cubicBezTo>
                      <a:cubicBezTo>
                        <a:pt x="69147" y="120611"/>
                        <a:pt x="69530" y="120226"/>
                        <a:pt x="69530" y="119846"/>
                      </a:cubicBezTo>
                      <a:cubicBezTo>
                        <a:pt x="70682" y="114473"/>
                        <a:pt x="73756" y="110257"/>
                        <a:pt x="76060" y="105652"/>
                      </a:cubicBezTo>
                      <a:cubicBezTo>
                        <a:pt x="77212" y="102968"/>
                        <a:pt x="78364" y="99899"/>
                        <a:pt x="79130" y="97216"/>
                      </a:cubicBezTo>
                      <a:cubicBezTo>
                        <a:pt x="80672" y="91843"/>
                        <a:pt x="82590" y="86476"/>
                        <a:pt x="82976" y="80723"/>
                      </a:cubicBezTo>
                      <a:cubicBezTo>
                        <a:pt x="82976" y="78802"/>
                        <a:pt x="84511" y="78037"/>
                        <a:pt x="84894" y="76883"/>
                      </a:cubicBezTo>
                      <a:cubicBezTo>
                        <a:pt x="85661" y="74968"/>
                        <a:pt x="87585" y="74968"/>
                        <a:pt x="89506" y="74582"/>
                      </a:cubicBezTo>
                      <a:cubicBezTo>
                        <a:pt x="90655" y="76115"/>
                        <a:pt x="91425" y="77651"/>
                        <a:pt x="92577" y="79570"/>
                      </a:cubicBezTo>
                      <a:cubicBezTo>
                        <a:pt x="94115" y="81871"/>
                        <a:pt x="93732" y="81871"/>
                        <a:pt x="91811" y="84172"/>
                      </a:cubicBezTo>
                      <a:cubicBezTo>
                        <a:pt x="91425" y="84557"/>
                        <a:pt x="90655" y="85322"/>
                        <a:pt x="90272" y="86090"/>
                      </a:cubicBezTo>
                      <a:cubicBezTo>
                        <a:pt x="89120" y="91843"/>
                        <a:pt x="88351" y="97598"/>
                        <a:pt x="87202" y="103351"/>
                      </a:cubicBezTo>
                      <a:lnTo>
                        <a:pt x="87202" y="106420"/>
                      </a:lnTo>
                      <a:cubicBezTo>
                        <a:pt x="87585" y="107570"/>
                        <a:pt x="87202" y="108338"/>
                        <a:pt x="86816" y="109489"/>
                      </a:cubicBezTo>
                      <a:cubicBezTo>
                        <a:pt x="85661" y="111404"/>
                        <a:pt x="84894" y="113326"/>
                        <a:pt x="84511" y="115627"/>
                      </a:cubicBezTo>
                      <a:cubicBezTo>
                        <a:pt x="82976" y="120994"/>
                        <a:pt x="81052" y="126367"/>
                        <a:pt x="78750" y="131734"/>
                      </a:cubicBezTo>
                      <a:cubicBezTo>
                        <a:pt x="77212" y="134806"/>
                        <a:pt x="74908" y="137872"/>
                        <a:pt x="72986" y="140941"/>
                      </a:cubicBezTo>
                      <a:cubicBezTo>
                        <a:pt x="69916" y="145543"/>
                        <a:pt x="67225" y="149762"/>
                        <a:pt x="65690" y="155136"/>
                      </a:cubicBezTo>
                      <a:cubicBezTo>
                        <a:pt x="65301" y="157051"/>
                        <a:pt x="63766" y="158587"/>
                        <a:pt x="62231" y="159734"/>
                      </a:cubicBezTo>
                      <a:cubicBezTo>
                        <a:pt x="57622" y="162421"/>
                        <a:pt x="52627" y="163957"/>
                        <a:pt x="47635" y="165107"/>
                      </a:cubicBezTo>
                      <a:cubicBezTo>
                        <a:pt x="47249" y="165490"/>
                        <a:pt x="46480" y="165490"/>
                        <a:pt x="46097" y="165107"/>
                      </a:cubicBezTo>
                      <a:cubicBezTo>
                        <a:pt x="39950" y="164343"/>
                        <a:pt x="34189" y="163571"/>
                        <a:pt x="28425" y="160502"/>
                      </a:cubicBezTo>
                      <a:cubicBezTo>
                        <a:pt x="24971" y="158969"/>
                        <a:pt x="21512" y="157051"/>
                        <a:pt x="18821" y="153599"/>
                      </a:cubicBezTo>
                      <a:cubicBezTo>
                        <a:pt x="15365" y="149380"/>
                        <a:pt x="11525" y="145160"/>
                        <a:pt x="8451" y="140173"/>
                      </a:cubicBezTo>
                      <a:cubicBezTo>
                        <a:pt x="5761" y="135574"/>
                        <a:pt x="3460" y="130586"/>
                        <a:pt x="3460" y="124831"/>
                      </a:cubicBezTo>
                      <a:cubicBezTo>
                        <a:pt x="3071" y="122144"/>
                        <a:pt x="2304" y="119846"/>
                        <a:pt x="1535" y="117160"/>
                      </a:cubicBezTo>
                      <a:cubicBezTo>
                        <a:pt x="1535" y="116777"/>
                        <a:pt x="1535" y="115627"/>
                        <a:pt x="1921" y="115244"/>
                      </a:cubicBezTo>
                      <a:cubicBezTo>
                        <a:pt x="3840" y="113326"/>
                        <a:pt x="3074" y="110639"/>
                        <a:pt x="3460" y="108338"/>
                      </a:cubicBezTo>
                      <a:cubicBezTo>
                        <a:pt x="3840" y="101432"/>
                        <a:pt x="4995" y="94912"/>
                        <a:pt x="5764" y="88009"/>
                      </a:cubicBezTo>
                      <a:cubicBezTo>
                        <a:pt x="6150" y="84943"/>
                        <a:pt x="6530" y="81871"/>
                        <a:pt x="6916" y="79187"/>
                      </a:cubicBezTo>
                      <a:cubicBezTo>
                        <a:pt x="8065" y="71513"/>
                        <a:pt x="8835" y="64228"/>
                        <a:pt x="12677" y="57322"/>
                      </a:cubicBezTo>
                      <a:cubicBezTo>
                        <a:pt x="13060" y="56554"/>
                        <a:pt x="13446" y="55406"/>
                        <a:pt x="13829" y="54253"/>
                      </a:cubicBezTo>
                      <a:cubicBezTo>
                        <a:pt x="15365" y="50801"/>
                        <a:pt x="16520" y="46582"/>
                        <a:pt x="19210" y="43513"/>
                      </a:cubicBezTo>
                      <a:cubicBezTo>
                        <a:pt x="19976" y="42745"/>
                        <a:pt x="20746" y="41597"/>
                        <a:pt x="21512" y="40058"/>
                      </a:cubicBezTo>
                      <a:cubicBezTo>
                        <a:pt x="23430" y="39293"/>
                        <a:pt x="25354" y="38525"/>
                        <a:pt x="27276" y="37760"/>
                      </a:cubicBezTo>
                      <a:close/>
                      <a:moveTo>
                        <a:pt x="2691" y="88777"/>
                      </a:moveTo>
                      <a:cubicBezTo>
                        <a:pt x="2304" y="86858"/>
                        <a:pt x="3074" y="85708"/>
                        <a:pt x="3460" y="84557"/>
                      </a:cubicBezTo>
                      <a:cubicBezTo>
                        <a:pt x="3840" y="85708"/>
                        <a:pt x="4226" y="87244"/>
                        <a:pt x="2691" y="88777"/>
                      </a:cubicBezTo>
                      <a:close/>
                      <a:moveTo>
                        <a:pt x="26507" y="22418"/>
                      </a:moveTo>
                      <a:cubicBezTo>
                        <a:pt x="23433" y="25104"/>
                        <a:pt x="20360" y="25104"/>
                        <a:pt x="16520" y="23570"/>
                      </a:cubicBezTo>
                      <a:cubicBezTo>
                        <a:pt x="11139" y="21265"/>
                        <a:pt x="8065" y="11677"/>
                        <a:pt x="13446" y="6690"/>
                      </a:cubicBezTo>
                      <a:cubicBezTo>
                        <a:pt x="14599" y="5923"/>
                        <a:pt x="15365" y="4775"/>
                        <a:pt x="15751" y="3623"/>
                      </a:cubicBezTo>
                      <a:cubicBezTo>
                        <a:pt x="18055" y="-212"/>
                        <a:pt x="18438" y="-212"/>
                        <a:pt x="22281" y="555"/>
                      </a:cubicBezTo>
                      <a:cubicBezTo>
                        <a:pt x="23433" y="937"/>
                        <a:pt x="24585" y="555"/>
                        <a:pt x="25740" y="555"/>
                      </a:cubicBezTo>
                      <a:cubicBezTo>
                        <a:pt x="29194" y="-597"/>
                        <a:pt x="33037" y="170"/>
                        <a:pt x="36110" y="1704"/>
                      </a:cubicBezTo>
                      <a:cubicBezTo>
                        <a:pt x="36876" y="2089"/>
                        <a:pt x="37265" y="2856"/>
                        <a:pt x="38032" y="3238"/>
                      </a:cubicBezTo>
                      <a:cubicBezTo>
                        <a:pt x="39567" y="5157"/>
                        <a:pt x="39181" y="7843"/>
                        <a:pt x="39567" y="10144"/>
                      </a:cubicBezTo>
                      <a:cubicBezTo>
                        <a:pt x="39567" y="11677"/>
                        <a:pt x="39567" y="13211"/>
                        <a:pt x="38032" y="14745"/>
                      </a:cubicBezTo>
                      <a:cubicBezTo>
                        <a:pt x="37645" y="14745"/>
                        <a:pt x="37265" y="15512"/>
                        <a:pt x="37265" y="15897"/>
                      </a:cubicBezTo>
                      <a:cubicBezTo>
                        <a:pt x="35724" y="18965"/>
                        <a:pt x="33420" y="20117"/>
                        <a:pt x="29960" y="20117"/>
                      </a:cubicBezTo>
                      <a:cubicBezTo>
                        <a:pt x="29580" y="20117"/>
                        <a:pt x="28811" y="20117"/>
                        <a:pt x="28045" y="20499"/>
                      </a:cubicBezTo>
                      <a:cubicBezTo>
                        <a:pt x="27656" y="20884"/>
                        <a:pt x="26890" y="21651"/>
                        <a:pt x="26507" y="22418"/>
                      </a:cubicBezTo>
                      <a:close/>
                      <a:moveTo>
                        <a:pt x="19976" y="2856"/>
                      </a:moveTo>
                      <a:lnTo>
                        <a:pt x="19976" y="2856"/>
                      </a:lnTo>
                      <a:close/>
                      <a:moveTo>
                        <a:pt x="31501" y="123680"/>
                      </a:moveTo>
                      <a:cubicBezTo>
                        <a:pt x="30732" y="119846"/>
                        <a:pt x="29963" y="115627"/>
                        <a:pt x="29194" y="111404"/>
                      </a:cubicBezTo>
                      <a:cubicBezTo>
                        <a:pt x="28045" y="104887"/>
                        <a:pt x="28425" y="98363"/>
                        <a:pt x="28425" y="91843"/>
                      </a:cubicBezTo>
                      <a:cubicBezTo>
                        <a:pt x="28425" y="90695"/>
                        <a:pt x="28811" y="89545"/>
                        <a:pt x="27659" y="89159"/>
                      </a:cubicBezTo>
                      <a:cubicBezTo>
                        <a:pt x="26120" y="99131"/>
                        <a:pt x="26120" y="109489"/>
                        <a:pt x="28425" y="121379"/>
                      </a:cubicBezTo>
                      <a:cubicBezTo>
                        <a:pt x="29194" y="125213"/>
                        <a:pt x="29963" y="129053"/>
                        <a:pt x="33037" y="132502"/>
                      </a:cubicBezTo>
                      <a:cubicBezTo>
                        <a:pt x="32271" y="129433"/>
                        <a:pt x="31884" y="126749"/>
                        <a:pt x="31501" y="123680"/>
                      </a:cubicBezTo>
                      <a:close/>
                      <a:moveTo>
                        <a:pt x="28811" y="79955"/>
                      </a:moveTo>
                      <a:cubicBezTo>
                        <a:pt x="28811" y="79697"/>
                        <a:pt x="28939" y="79570"/>
                        <a:pt x="29194" y="79570"/>
                      </a:cubicBezTo>
                      <a:lnTo>
                        <a:pt x="28811" y="79187"/>
                      </a:lnTo>
                      <a:lnTo>
                        <a:pt x="28811" y="79955"/>
                      </a:lnTo>
                      <a:close/>
                      <a:moveTo>
                        <a:pt x="44176" y="146696"/>
                      </a:moveTo>
                      <a:lnTo>
                        <a:pt x="44562" y="146314"/>
                      </a:lnTo>
                      <a:cubicBezTo>
                        <a:pt x="44176" y="146314"/>
                        <a:pt x="43796" y="146314"/>
                        <a:pt x="43796" y="145928"/>
                      </a:cubicBezTo>
                      <a:cubicBezTo>
                        <a:pt x="43023" y="145160"/>
                        <a:pt x="42640" y="144395"/>
                        <a:pt x="41871" y="143627"/>
                      </a:cubicBezTo>
                      <a:cubicBezTo>
                        <a:pt x="41871" y="142859"/>
                        <a:pt x="41485" y="142474"/>
                        <a:pt x="41105" y="141709"/>
                      </a:cubicBezTo>
                      <a:cubicBezTo>
                        <a:pt x="40719" y="142474"/>
                        <a:pt x="39567" y="140941"/>
                        <a:pt x="38415" y="142859"/>
                      </a:cubicBezTo>
                      <a:cubicBezTo>
                        <a:pt x="39950" y="142474"/>
                        <a:pt x="40719" y="142094"/>
                        <a:pt x="41105" y="141709"/>
                      </a:cubicBezTo>
                      <a:cubicBezTo>
                        <a:pt x="40719" y="144775"/>
                        <a:pt x="40719" y="145160"/>
                        <a:pt x="43796" y="145928"/>
                      </a:cubicBezTo>
                      <a:cubicBezTo>
                        <a:pt x="43796" y="145928"/>
                        <a:pt x="44176" y="146314"/>
                        <a:pt x="44176" y="14669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7B083E7-6344-8121-57A4-A782AA668589}"/>
                  </a:ext>
                </a:extLst>
              </p:cNvPr>
              <p:cNvSpPr/>
              <p:nvPr/>
            </p:nvSpPr>
            <p:spPr>
              <a:xfrm>
                <a:off x="3207412" y="3188134"/>
                <a:ext cx="52274" cy="37906"/>
              </a:xfrm>
              <a:custGeom>
                <a:avLst/>
                <a:gdLst>
                  <a:gd name="connsiteX0" fmla="*/ 45334 w 52274"/>
                  <a:gd name="connsiteY0" fmla="*/ 37906 h 37906"/>
                  <a:gd name="connsiteX1" fmla="*/ 24847 w 52274"/>
                  <a:gd name="connsiteY1" fmla="*/ 28723 h 37906"/>
                  <a:gd name="connsiteX2" fmla="*/ 9476 w 52274"/>
                  <a:gd name="connsiteY2" fmla="*/ 20922 h 37906"/>
                  <a:gd name="connsiteX3" fmla="*/ 274 w 52274"/>
                  <a:gd name="connsiteY3" fmla="*/ 11363 h 37906"/>
                  <a:gd name="connsiteX4" fmla="*/ 3679 w 52274"/>
                  <a:gd name="connsiteY4" fmla="*/ 984 h 37906"/>
                  <a:gd name="connsiteX5" fmla="*/ 15553 w 52274"/>
                  <a:gd name="connsiteY5" fmla="*/ 1236 h 37906"/>
                  <a:gd name="connsiteX6" fmla="*/ 33621 w 52274"/>
                  <a:gd name="connsiteY6" fmla="*/ 6876 h 37906"/>
                  <a:gd name="connsiteX7" fmla="*/ 43948 w 52274"/>
                  <a:gd name="connsiteY7" fmla="*/ 10331 h 37906"/>
                  <a:gd name="connsiteX8" fmla="*/ 52275 w 52274"/>
                  <a:gd name="connsiteY8" fmla="*/ 15673 h 3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74" h="37906">
                    <a:moveTo>
                      <a:pt x="45334" y="37906"/>
                    </a:moveTo>
                    <a:cubicBezTo>
                      <a:pt x="38378" y="35900"/>
                      <a:pt x="31581" y="31541"/>
                      <a:pt x="24847" y="28723"/>
                    </a:cubicBezTo>
                    <a:cubicBezTo>
                      <a:pt x="19621" y="26538"/>
                      <a:pt x="14173" y="24073"/>
                      <a:pt x="9476" y="20922"/>
                    </a:cubicBezTo>
                    <a:cubicBezTo>
                      <a:pt x="6223" y="18739"/>
                      <a:pt x="1332" y="15415"/>
                      <a:pt x="274" y="11363"/>
                    </a:cubicBezTo>
                    <a:cubicBezTo>
                      <a:pt x="-580" y="8084"/>
                      <a:pt x="566" y="2626"/>
                      <a:pt x="3679" y="984"/>
                    </a:cubicBezTo>
                    <a:cubicBezTo>
                      <a:pt x="7230" y="-889"/>
                      <a:pt x="11966" y="325"/>
                      <a:pt x="15553" y="1236"/>
                    </a:cubicBezTo>
                    <a:cubicBezTo>
                      <a:pt x="21612" y="2775"/>
                      <a:pt x="27686" y="4888"/>
                      <a:pt x="33621" y="6876"/>
                    </a:cubicBezTo>
                    <a:cubicBezTo>
                      <a:pt x="37111" y="8042"/>
                      <a:pt x="40549" y="9110"/>
                      <a:pt x="43948" y="10331"/>
                    </a:cubicBezTo>
                    <a:cubicBezTo>
                      <a:pt x="46921" y="11396"/>
                      <a:pt x="50448" y="12975"/>
                      <a:pt x="52275" y="15673"/>
                    </a:cubicBezTo>
                  </a:path>
                </a:pathLst>
              </a:custGeom>
              <a:solidFill>
                <a:srgbClr val="FB71BA"/>
              </a:solidFill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70D7C257-3314-E12B-4465-292F9741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6226" t="32343" r="17187" b="12806"/>
          <a:stretch/>
        </p:blipFill>
        <p:spPr>
          <a:xfrm>
            <a:off x="6732071" y="2059305"/>
            <a:ext cx="5459929" cy="479869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8805DF-663B-2EAF-D130-3C3D9FC29A0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137778" y="5582052"/>
            <a:ext cx="1791837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87D487-0F08-9D79-04A1-CB68EC3026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37778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3CB38C5-91EC-2A88-3228-DF6803D664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7773" y="5586554"/>
            <a:ext cx="243522" cy="24352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2AC6839-4F1E-934E-1BAD-C56E853A4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7773" y="5890979"/>
            <a:ext cx="243522" cy="243522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0D9BD-AF1D-E4C9-0FD2-335E2F29D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7773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3731133-E473-4847-139F-3C54D5DBE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9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73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/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2B50AD3A-AF25-73EF-3FB3-945213A4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36" t="4259" r="2488" b="10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3" y="3081886"/>
            <a:ext cx="8469794" cy="1458431"/>
          </a:xfrm>
        </p:spPr>
        <p:txBody>
          <a:bodyPr wrap="square" anchor="t" anchorCtr="0">
            <a:normAutofit/>
          </a:bodyPr>
          <a:lstStyle>
            <a:lvl1pPr algn="ctr">
              <a:defRPr sz="4000" b="1" i="0">
                <a:solidFill>
                  <a:schemeClr val="bg2"/>
                </a:solidFill>
                <a:latin typeface="Konsole v1.1 Wide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61104" y="4744312"/>
            <a:ext cx="8469792" cy="270843"/>
          </a:xfrm>
          <a:noFill/>
        </p:spPr>
        <p:txBody>
          <a:bodyPr wrap="square" lIns="36000" tIns="0" rIns="3600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600" cap="none" spc="50" baseline="0">
                <a:solidFill>
                  <a:schemeClr val="accent1"/>
                </a:solidFill>
                <a:latin typeface="Konsole v1.1 Expanded" pitchFamily="2" charset="77"/>
              </a:defRPr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98B30C-761D-1F33-597A-9EA9864285C1}"/>
              </a:ext>
            </a:extLst>
          </p:cNvPr>
          <p:cNvGrpSpPr/>
          <p:nvPr userDrawn="1"/>
        </p:nvGrpSpPr>
        <p:grpSpPr>
          <a:xfrm>
            <a:off x="4750433" y="1742373"/>
            <a:ext cx="2691135" cy="942159"/>
            <a:chOff x="864985" y="860073"/>
            <a:chExt cx="2183119" cy="764304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4D275F5C-68F2-BA77-5B60-72F7A26BD793}"/>
                </a:ext>
              </a:extLst>
            </p:cNvPr>
            <p:cNvGrpSpPr/>
            <p:nvPr/>
          </p:nvGrpSpPr>
          <p:grpSpPr>
            <a:xfrm>
              <a:off x="864985" y="860073"/>
              <a:ext cx="1634569" cy="519383"/>
              <a:chOff x="864985" y="860073"/>
              <a:chExt cx="1634569" cy="519383"/>
            </a:xfrm>
            <a:solidFill>
              <a:schemeClr val="bg2"/>
            </a:solidFill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81C042C6-FC5B-25F4-0F1F-A9C0C3A5A17C}"/>
                  </a:ext>
                </a:extLst>
              </p:cNvPr>
              <p:cNvGrpSpPr/>
              <p:nvPr/>
            </p:nvGrpSpPr>
            <p:grpSpPr>
              <a:xfrm>
                <a:off x="864985" y="860073"/>
                <a:ext cx="510642" cy="519383"/>
                <a:chOff x="864985" y="860073"/>
                <a:chExt cx="510642" cy="519383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8B89CD5C-3BE5-5DAC-BB66-9075E42537E0}"/>
                    </a:ext>
                  </a:extLst>
                </p:cNvPr>
                <p:cNvSpPr/>
                <p:nvPr/>
              </p:nvSpPr>
              <p:spPr>
                <a:xfrm>
                  <a:off x="864985" y="860073"/>
                  <a:ext cx="137137" cy="122525"/>
                </a:xfrm>
                <a:custGeom>
                  <a:avLst/>
                  <a:gdLst>
                    <a:gd name="connsiteX0" fmla="*/ 131532 w 137137"/>
                    <a:gd name="connsiteY0" fmla="*/ 18816 h 122525"/>
                    <a:gd name="connsiteX1" fmla="*/ 18156 w 137137"/>
                    <a:gd name="connsiteY1" fmla="*/ 118156 h 122525"/>
                    <a:gd name="connsiteX2" fmla="*/ 0 w 137137"/>
                    <a:gd name="connsiteY2" fmla="*/ 112515 h 122525"/>
                    <a:gd name="connsiteX3" fmla="*/ 0 w 137137"/>
                    <a:gd name="connsiteY3" fmla="*/ 9944 h 122525"/>
                    <a:gd name="connsiteX4" fmla="*/ 9959 w 137137"/>
                    <a:gd name="connsiteY4" fmla="*/ 0 h 122525"/>
                    <a:gd name="connsiteX5" fmla="*/ 127175 w 137137"/>
                    <a:gd name="connsiteY5" fmla="*/ 0 h 122525"/>
                    <a:gd name="connsiteX6" fmla="*/ 131532 w 137137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7" h="122525">
                      <a:moveTo>
                        <a:pt x="131532" y="18816"/>
                      </a:moveTo>
                      <a:cubicBezTo>
                        <a:pt x="85378" y="41184"/>
                        <a:pt x="46192" y="75676"/>
                        <a:pt x="18156" y="118156"/>
                      </a:cubicBezTo>
                      <a:cubicBezTo>
                        <a:pt x="12778" y="126305"/>
                        <a:pt x="0" y="122274"/>
                        <a:pt x="0" y="112515"/>
                      </a:cubicBezTo>
                      <a:lnTo>
                        <a:pt x="0" y="9944"/>
                      </a:lnTo>
                      <a:cubicBezTo>
                        <a:pt x="0" y="4453"/>
                        <a:pt x="4458" y="0"/>
                        <a:pt x="9959" y="0"/>
                      </a:cubicBezTo>
                      <a:lnTo>
                        <a:pt x="127175" y="0"/>
                      </a:lnTo>
                      <a:cubicBezTo>
                        <a:pt x="137723" y="0"/>
                        <a:pt x="141022" y="14217"/>
                        <a:pt x="131532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DB9D430-1665-275A-A7E8-62C5E6A54031}"/>
                    </a:ext>
                  </a:extLst>
                </p:cNvPr>
                <p:cNvSpPr/>
                <p:nvPr/>
              </p:nvSpPr>
              <p:spPr>
                <a:xfrm>
                  <a:off x="1238491" y="860073"/>
                  <a:ext cx="137135" cy="122525"/>
                </a:xfrm>
                <a:custGeom>
                  <a:avLst/>
                  <a:gdLst>
                    <a:gd name="connsiteX0" fmla="*/ 5603 w 137135"/>
                    <a:gd name="connsiteY0" fmla="*/ 18816 h 122525"/>
                    <a:gd name="connsiteX1" fmla="*/ 118983 w 137135"/>
                    <a:gd name="connsiteY1" fmla="*/ 118156 h 122525"/>
                    <a:gd name="connsiteX2" fmla="*/ 137136 w 137135"/>
                    <a:gd name="connsiteY2" fmla="*/ 112515 h 122525"/>
                    <a:gd name="connsiteX3" fmla="*/ 137136 w 137135"/>
                    <a:gd name="connsiteY3" fmla="*/ 9944 h 122525"/>
                    <a:gd name="connsiteX4" fmla="*/ 127180 w 137135"/>
                    <a:gd name="connsiteY4" fmla="*/ 0 h 122525"/>
                    <a:gd name="connsiteX5" fmla="*/ 9963 w 137135"/>
                    <a:gd name="connsiteY5" fmla="*/ 0 h 122525"/>
                    <a:gd name="connsiteX6" fmla="*/ 5603 w 137135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5" h="122525">
                      <a:moveTo>
                        <a:pt x="5603" y="18816"/>
                      </a:moveTo>
                      <a:cubicBezTo>
                        <a:pt x="51762" y="41184"/>
                        <a:pt x="90947" y="75676"/>
                        <a:pt x="118983" y="118156"/>
                      </a:cubicBezTo>
                      <a:cubicBezTo>
                        <a:pt x="124359" y="126305"/>
                        <a:pt x="137136" y="122274"/>
                        <a:pt x="137136" y="112515"/>
                      </a:cubicBezTo>
                      <a:lnTo>
                        <a:pt x="137136" y="9944"/>
                      </a:lnTo>
                      <a:cubicBezTo>
                        <a:pt x="137136" y="4453"/>
                        <a:pt x="132681" y="0"/>
                        <a:pt x="127180" y="0"/>
                      </a:cubicBezTo>
                      <a:lnTo>
                        <a:pt x="9963" y="0"/>
                      </a:lnTo>
                      <a:cubicBezTo>
                        <a:pt x="-586" y="0"/>
                        <a:pt x="-3883" y="14217"/>
                        <a:pt x="5603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05DA71F7-D01F-A961-0F43-F1ECF7E0C58B}"/>
                    </a:ext>
                  </a:extLst>
                </p:cNvPr>
                <p:cNvSpPr/>
                <p:nvPr/>
              </p:nvSpPr>
              <p:spPr>
                <a:xfrm>
                  <a:off x="992410" y="860074"/>
                  <a:ext cx="269259" cy="519382"/>
                </a:xfrm>
                <a:custGeom>
                  <a:avLst/>
                  <a:gdLst>
                    <a:gd name="connsiteX0" fmla="*/ 256644 w 269259"/>
                    <a:gd name="connsiteY0" fmla="*/ 519383 h 519382"/>
                    <a:gd name="connsiteX1" fmla="*/ 12617 w 269259"/>
                    <a:gd name="connsiteY1" fmla="*/ 519383 h 519382"/>
                    <a:gd name="connsiteX2" fmla="*/ 6207 w 269259"/>
                    <a:gd name="connsiteY2" fmla="*/ 500877 h 519382"/>
                    <a:gd name="connsiteX3" fmla="*/ 6207 w 269259"/>
                    <a:gd name="connsiteY3" fmla="*/ 500877 h 519382"/>
                    <a:gd name="connsiteX4" fmla="*/ 50223 w 269259"/>
                    <a:gd name="connsiteY4" fmla="*/ 454638 h 519382"/>
                    <a:gd name="connsiteX5" fmla="*/ 50643 w 269259"/>
                    <a:gd name="connsiteY5" fmla="*/ 451928 h 519382"/>
                    <a:gd name="connsiteX6" fmla="*/ 50643 w 269259"/>
                    <a:gd name="connsiteY6" fmla="*/ 9944 h 519382"/>
                    <a:gd name="connsiteX7" fmla="*/ 63237 w 269259"/>
                    <a:gd name="connsiteY7" fmla="*/ 0 h 519382"/>
                    <a:gd name="connsiteX8" fmla="*/ 206022 w 269259"/>
                    <a:gd name="connsiteY8" fmla="*/ 0 h 519382"/>
                    <a:gd name="connsiteX9" fmla="*/ 218617 w 269259"/>
                    <a:gd name="connsiteY9" fmla="*/ 9944 h 519382"/>
                    <a:gd name="connsiteX10" fmla="*/ 218617 w 269259"/>
                    <a:gd name="connsiteY10" fmla="*/ 451928 h 519382"/>
                    <a:gd name="connsiteX11" fmla="*/ 219033 w 269259"/>
                    <a:gd name="connsiteY11" fmla="*/ 454638 h 519382"/>
                    <a:gd name="connsiteX12" fmla="*/ 263053 w 269259"/>
                    <a:gd name="connsiteY12" fmla="*/ 500877 h 519382"/>
                    <a:gd name="connsiteX13" fmla="*/ 263053 w 269259"/>
                    <a:gd name="connsiteY13" fmla="*/ 500877 h 519382"/>
                    <a:gd name="connsiteX14" fmla="*/ 256644 w 269259"/>
                    <a:gd name="connsiteY14" fmla="*/ 519383 h 5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9259" h="519382">
                      <a:moveTo>
                        <a:pt x="256644" y="519383"/>
                      </a:moveTo>
                      <a:lnTo>
                        <a:pt x="12617" y="519383"/>
                      </a:lnTo>
                      <a:cubicBezTo>
                        <a:pt x="-201" y="519383"/>
                        <a:pt x="-4827" y="506026"/>
                        <a:pt x="6207" y="500877"/>
                      </a:cubicBezTo>
                      <a:lnTo>
                        <a:pt x="6207" y="500877"/>
                      </a:lnTo>
                      <a:cubicBezTo>
                        <a:pt x="28257" y="490551"/>
                        <a:pt x="43962" y="473820"/>
                        <a:pt x="50223" y="454638"/>
                      </a:cubicBezTo>
                      <a:cubicBezTo>
                        <a:pt x="50511" y="453754"/>
                        <a:pt x="50643" y="452841"/>
                        <a:pt x="50643" y="451928"/>
                      </a:cubicBezTo>
                      <a:lnTo>
                        <a:pt x="50643" y="9944"/>
                      </a:lnTo>
                      <a:cubicBezTo>
                        <a:pt x="50643" y="4453"/>
                        <a:pt x="56281" y="0"/>
                        <a:pt x="63237" y="0"/>
                      </a:cubicBezTo>
                      <a:lnTo>
                        <a:pt x="206022" y="0"/>
                      </a:lnTo>
                      <a:cubicBezTo>
                        <a:pt x="212978" y="0"/>
                        <a:pt x="218617" y="4452"/>
                        <a:pt x="218617" y="9944"/>
                      </a:cubicBezTo>
                      <a:lnTo>
                        <a:pt x="218617" y="451928"/>
                      </a:lnTo>
                      <a:cubicBezTo>
                        <a:pt x="218617" y="452841"/>
                        <a:pt x="218748" y="453754"/>
                        <a:pt x="219033" y="454638"/>
                      </a:cubicBezTo>
                      <a:cubicBezTo>
                        <a:pt x="225299" y="473820"/>
                        <a:pt x="241004" y="490551"/>
                        <a:pt x="263053" y="500877"/>
                      </a:cubicBezTo>
                      <a:lnTo>
                        <a:pt x="263053" y="500877"/>
                      </a:lnTo>
                      <a:cubicBezTo>
                        <a:pt x="274084" y="506026"/>
                        <a:pt x="269462" y="519383"/>
                        <a:pt x="256644" y="519383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7D45313D-9379-3E0C-099D-D163FC455687}"/>
                  </a:ext>
                </a:extLst>
              </p:cNvPr>
              <p:cNvGrpSpPr/>
              <p:nvPr/>
            </p:nvGrpSpPr>
            <p:grpSpPr>
              <a:xfrm>
                <a:off x="1988908" y="860073"/>
                <a:ext cx="510645" cy="519383"/>
                <a:chOff x="1988908" y="860073"/>
                <a:chExt cx="510645" cy="519383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30DDB06-66F4-7A05-7833-F8416C8F89B1}"/>
                    </a:ext>
                  </a:extLst>
                </p:cNvPr>
                <p:cNvSpPr/>
                <p:nvPr/>
              </p:nvSpPr>
              <p:spPr>
                <a:xfrm>
                  <a:off x="1988908" y="860073"/>
                  <a:ext cx="137138" cy="122525"/>
                </a:xfrm>
                <a:custGeom>
                  <a:avLst/>
                  <a:gdLst>
                    <a:gd name="connsiteX0" fmla="*/ 131533 w 137138"/>
                    <a:gd name="connsiteY0" fmla="*/ 18816 h 122525"/>
                    <a:gd name="connsiteX1" fmla="*/ 18158 w 137138"/>
                    <a:gd name="connsiteY1" fmla="*/ 118156 h 122525"/>
                    <a:gd name="connsiteX2" fmla="*/ 0 w 137138"/>
                    <a:gd name="connsiteY2" fmla="*/ 112515 h 122525"/>
                    <a:gd name="connsiteX3" fmla="*/ 0 w 137138"/>
                    <a:gd name="connsiteY3" fmla="*/ 9944 h 122525"/>
                    <a:gd name="connsiteX4" fmla="*/ 9961 w 137138"/>
                    <a:gd name="connsiteY4" fmla="*/ 0 h 122525"/>
                    <a:gd name="connsiteX5" fmla="*/ 127173 w 137138"/>
                    <a:gd name="connsiteY5" fmla="*/ 0 h 122525"/>
                    <a:gd name="connsiteX6" fmla="*/ 131533 w 137138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8" h="122525">
                      <a:moveTo>
                        <a:pt x="131533" y="18816"/>
                      </a:moveTo>
                      <a:cubicBezTo>
                        <a:pt x="85380" y="41184"/>
                        <a:pt x="46194" y="75676"/>
                        <a:pt x="18158" y="118156"/>
                      </a:cubicBezTo>
                      <a:cubicBezTo>
                        <a:pt x="12777" y="126305"/>
                        <a:pt x="0" y="122274"/>
                        <a:pt x="0" y="112515"/>
                      </a:cubicBezTo>
                      <a:lnTo>
                        <a:pt x="0" y="9944"/>
                      </a:lnTo>
                      <a:cubicBezTo>
                        <a:pt x="0" y="4453"/>
                        <a:pt x="4461" y="0"/>
                        <a:pt x="9961" y="0"/>
                      </a:cubicBezTo>
                      <a:lnTo>
                        <a:pt x="127173" y="0"/>
                      </a:lnTo>
                      <a:cubicBezTo>
                        <a:pt x="137722" y="0"/>
                        <a:pt x="141025" y="14217"/>
                        <a:pt x="131533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E515AAF5-3E4B-20B6-5533-8E98F2A00B2D}"/>
                    </a:ext>
                  </a:extLst>
                </p:cNvPr>
                <p:cNvSpPr/>
                <p:nvPr/>
              </p:nvSpPr>
              <p:spPr>
                <a:xfrm>
                  <a:off x="2362415" y="860073"/>
                  <a:ext cx="137138" cy="122525"/>
                </a:xfrm>
                <a:custGeom>
                  <a:avLst/>
                  <a:gdLst>
                    <a:gd name="connsiteX0" fmla="*/ 5606 w 137138"/>
                    <a:gd name="connsiteY0" fmla="*/ 18816 h 122525"/>
                    <a:gd name="connsiteX1" fmla="*/ 118980 w 137138"/>
                    <a:gd name="connsiteY1" fmla="*/ 118156 h 122525"/>
                    <a:gd name="connsiteX2" fmla="*/ 137139 w 137138"/>
                    <a:gd name="connsiteY2" fmla="*/ 112515 h 122525"/>
                    <a:gd name="connsiteX3" fmla="*/ 137139 w 137138"/>
                    <a:gd name="connsiteY3" fmla="*/ 9944 h 122525"/>
                    <a:gd name="connsiteX4" fmla="*/ 127177 w 137138"/>
                    <a:gd name="connsiteY4" fmla="*/ 0 h 122525"/>
                    <a:gd name="connsiteX5" fmla="*/ 9960 w 137138"/>
                    <a:gd name="connsiteY5" fmla="*/ 0 h 122525"/>
                    <a:gd name="connsiteX6" fmla="*/ 5606 w 137138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8" h="122525">
                      <a:moveTo>
                        <a:pt x="5606" y="18816"/>
                      </a:moveTo>
                      <a:cubicBezTo>
                        <a:pt x="51759" y="41184"/>
                        <a:pt x="90944" y="75676"/>
                        <a:pt x="118980" y="118156"/>
                      </a:cubicBezTo>
                      <a:cubicBezTo>
                        <a:pt x="124362" y="126305"/>
                        <a:pt x="137139" y="122274"/>
                        <a:pt x="137139" y="112515"/>
                      </a:cubicBezTo>
                      <a:lnTo>
                        <a:pt x="137139" y="9944"/>
                      </a:lnTo>
                      <a:cubicBezTo>
                        <a:pt x="137139" y="4453"/>
                        <a:pt x="132678" y="0"/>
                        <a:pt x="127177" y="0"/>
                      </a:cubicBezTo>
                      <a:lnTo>
                        <a:pt x="9960" y="0"/>
                      </a:lnTo>
                      <a:cubicBezTo>
                        <a:pt x="-584" y="0"/>
                        <a:pt x="-3886" y="14217"/>
                        <a:pt x="5606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823D15C-FBA0-F3AE-2568-29A2D9FB52DE}"/>
                    </a:ext>
                  </a:extLst>
                </p:cNvPr>
                <p:cNvSpPr/>
                <p:nvPr/>
              </p:nvSpPr>
              <p:spPr>
                <a:xfrm>
                  <a:off x="2116334" y="860074"/>
                  <a:ext cx="269259" cy="519382"/>
                </a:xfrm>
                <a:custGeom>
                  <a:avLst/>
                  <a:gdLst>
                    <a:gd name="connsiteX0" fmla="*/ 256642 w 269259"/>
                    <a:gd name="connsiteY0" fmla="*/ 519383 h 519382"/>
                    <a:gd name="connsiteX1" fmla="*/ 12614 w 269259"/>
                    <a:gd name="connsiteY1" fmla="*/ 519383 h 519382"/>
                    <a:gd name="connsiteX2" fmla="*/ 6204 w 269259"/>
                    <a:gd name="connsiteY2" fmla="*/ 500877 h 519382"/>
                    <a:gd name="connsiteX3" fmla="*/ 6204 w 269259"/>
                    <a:gd name="connsiteY3" fmla="*/ 500877 h 519382"/>
                    <a:gd name="connsiteX4" fmla="*/ 50225 w 269259"/>
                    <a:gd name="connsiteY4" fmla="*/ 454638 h 519382"/>
                    <a:gd name="connsiteX5" fmla="*/ 50641 w 269259"/>
                    <a:gd name="connsiteY5" fmla="*/ 451928 h 519382"/>
                    <a:gd name="connsiteX6" fmla="*/ 50641 w 269259"/>
                    <a:gd name="connsiteY6" fmla="*/ 9944 h 519382"/>
                    <a:gd name="connsiteX7" fmla="*/ 63239 w 269259"/>
                    <a:gd name="connsiteY7" fmla="*/ 0 h 519382"/>
                    <a:gd name="connsiteX8" fmla="*/ 206022 w 269259"/>
                    <a:gd name="connsiteY8" fmla="*/ 0 h 519382"/>
                    <a:gd name="connsiteX9" fmla="*/ 218615 w 269259"/>
                    <a:gd name="connsiteY9" fmla="*/ 9944 h 519382"/>
                    <a:gd name="connsiteX10" fmla="*/ 218615 w 269259"/>
                    <a:gd name="connsiteY10" fmla="*/ 451928 h 519382"/>
                    <a:gd name="connsiteX11" fmla="*/ 219036 w 269259"/>
                    <a:gd name="connsiteY11" fmla="*/ 454638 h 519382"/>
                    <a:gd name="connsiteX12" fmla="*/ 263051 w 269259"/>
                    <a:gd name="connsiteY12" fmla="*/ 500877 h 519382"/>
                    <a:gd name="connsiteX13" fmla="*/ 263051 w 269259"/>
                    <a:gd name="connsiteY13" fmla="*/ 500877 h 519382"/>
                    <a:gd name="connsiteX14" fmla="*/ 256642 w 269259"/>
                    <a:gd name="connsiteY14" fmla="*/ 519383 h 5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9259" h="519382">
                      <a:moveTo>
                        <a:pt x="256642" y="519383"/>
                      </a:moveTo>
                      <a:lnTo>
                        <a:pt x="12614" y="519383"/>
                      </a:lnTo>
                      <a:cubicBezTo>
                        <a:pt x="-199" y="519383"/>
                        <a:pt x="-4826" y="506026"/>
                        <a:pt x="6204" y="500877"/>
                      </a:cubicBezTo>
                      <a:lnTo>
                        <a:pt x="6204" y="500877"/>
                      </a:lnTo>
                      <a:cubicBezTo>
                        <a:pt x="28259" y="490551"/>
                        <a:pt x="43964" y="473820"/>
                        <a:pt x="50225" y="454638"/>
                      </a:cubicBezTo>
                      <a:cubicBezTo>
                        <a:pt x="50510" y="453754"/>
                        <a:pt x="50641" y="452841"/>
                        <a:pt x="50641" y="451928"/>
                      </a:cubicBezTo>
                      <a:lnTo>
                        <a:pt x="50641" y="9944"/>
                      </a:lnTo>
                      <a:cubicBezTo>
                        <a:pt x="50641" y="4453"/>
                        <a:pt x="56284" y="0"/>
                        <a:pt x="63239" y="0"/>
                      </a:cubicBezTo>
                      <a:lnTo>
                        <a:pt x="206022" y="0"/>
                      </a:lnTo>
                      <a:cubicBezTo>
                        <a:pt x="212978" y="0"/>
                        <a:pt x="218615" y="4452"/>
                        <a:pt x="218615" y="9944"/>
                      </a:cubicBezTo>
                      <a:lnTo>
                        <a:pt x="218615" y="451928"/>
                      </a:lnTo>
                      <a:cubicBezTo>
                        <a:pt x="218615" y="452841"/>
                        <a:pt x="218745" y="453754"/>
                        <a:pt x="219036" y="454638"/>
                      </a:cubicBezTo>
                      <a:cubicBezTo>
                        <a:pt x="225297" y="473820"/>
                        <a:pt x="241002" y="490551"/>
                        <a:pt x="263051" y="500877"/>
                      </a:cubicBezTo>
                      <a:lnTo>
                        <a:pt x="263051" y="500877"/>
                      </a:lnTo>
                      <a:cubicBezTo>
                        <a:pt x="274087" y="506026"/>
                        <a:pt x="269460" y="519383"/>
                        <a:pt x="256642" y="519383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5EA1EA-2914-6F2C-09F5-86BB786590FC}"/>
                  </a:ext>
                </a:extLst>
              </p:cNvPr>
              <p:cNvSpPr/>
              <p:nvPr/>
            </p:nvSpPr>
            <p:spPr>
              <a:xfrm>
                <a:off x="1471922" y="860073"/>
                <a:ext cx="195329" cy="519383"/>
              </a:xfrm>
              <a:custGeom>
                <a:avLst/>
                <a:gdLst>
                  <a:gd name="connsiteX0" fmla="*/ 195330 w 195329"/>
                  <a:gd name="connsiteY0" fmla="*/ 9945 h 519383"/>
                  <a:gd name="connsiteX1" fmla="*/ 195330 w 195329"/>
                  <a:gd name="connsiteY1" fmla="*/ 509437 h 519383"/>
                  <a:gd name="connsiteX2" fmla="*/ 186658 w 195329"/>
                  <a:gd name="connsiteY2" fmla="*/ 519383 h 519383"/>
                  <a:gd name="connsiteX3" fmla="*/ 8806 w 195329"/>
                  <a:gd name="connsiteY3" fmla="*/ 519383 h 519383"/>
                  <a:gd name="connsiteX4" fmla="*/ 4392 w 195329"/>
                  <a:gd name="connsiteY4" fmla="*/ 500878 h 519383"/>
                  <a:gd name="connsiteX5" fmla="*/ 4392 w 195329"/>
                  <a:gd name="connsiteY5" fmla="*/ 500878 h 519383"/>
                  <a:gd name="connsiteX6" fmla="*/ 36937 w 195329"/>
                  <a:gd name="connsiteY6" fmla="*/ 435469 h 519383"/>
                  <a:gd name="connsiteX7" fmla="*/ 36937 w 195329"/>
                  <a:gd name="connsiteY7" fmla="*/ 46398 h 519383"/>
                  <a:gd name="connsiteX8" fmla="*/ 32696 w 195329"/>
                  <a:gd name="connsiteY8" fmla="*/ 37847 h 519383"/>
                  <a:gd name="connsiteX9" fmla="*/ 4262 w 195329"/>
                  <a:gd name="connsiteY9" fmla="*/ 18495 h 519383"/>
                  <a:gd name="connsiteX10" fmla="*/ 8687 w 195329"/>
                  <a:gd name="connsiteY10" fmla="*/ 0 h 519383"/>
                  <a:gd name="connsiteX11" fmla="*/ 186658 w 195329"/>
                  <a:gd name="connsiteY11" fmla="*/ 0 h 519383"/>
                  <a:gd name="connsiteX12" fmla="*/ 195330 w 195329"/>
                  <a:gd name="connsiteY12" fmla="*/ 9944 h 51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329" h="519383">
                    <a:moveTo>
                      <a:pt x="195330" y="9945"/>
                    </a:moveTo>
                    <a:lnTo>
                      <a:pt x="195330" y="509437"/>
                    </a:lnTo>
                    <a:cubicBezTo>
                      <a:pt x="195330" y="514929"/>
                      <a:pt x="191445" y="519383"/>
                      <a:pt x="186658" y="519383"/>
                    </a:cubicBezTo>
                    <a:lnTo>
                      <a:pt x="8806" y="519383"/>
                    </a:lnTo>
                    <a:cubicBezTo>
                      <a:pt x="-21" y="519383"/>
                      <a:pt x="-3211" y="506026"/>
                      <a:pt x="4392" y="500878"/>
                    </a:cubicBezTo>
                    <a:lnTo>
                      <a:pt x="4392" y="500878"/>
                    </a:lnTo>
                    <a:cubicBezTo>
                      <a:pt x="24564" y="487207"/>
                      <a:pt x="36937" y="462337"/>
                      <a:pt x="36937" y="435469"/>
                    </a:cubicBezTo>
                    <a:lnTo>
                      <a:pt x="36937" y="46398"/>
                    </a:lnTo>
                    <a:cubicBezTo>
                      <a:pt x="36937" y="42889"/>
                      <a:pt x="35327" y="39639"/>
                      <a:pt x="32696" y="37847"/>
                    </a:cubicBezTo>
                    <a:lnTo>
                      <a:pt x="4262" y="18495"/>
                    </a:lnTo>
                    <a:cubicBezTo>
                      <a:pt x="-3323" y="13334"/>
                      <a:pt x="-128" y="0"/>
                      <a:pt x="8687" y="0"/>
                    </a:cubicBezTo>
                    <a:lnTo>
                      <a:pt x="186658" y="0"/>
                    </a:lnTo>
                    <a:cubicBezTo>
                      <a:pt x="191445" y="0"/>
                      <a:pt x="195330" y="4452"/>
                      <a:pt x="195330" y="9944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5AF4C0E-F4D1-7961-B4ED-428C7DC45D36}"/>
                  </a:ext>
                </a:extLst>
              </p:cNvPr>
              <p:cNvSpPr/>
              <p:nvPr/>
            </p:nvSpPr>
            <p:spPr>
              <a:xfrm>
                <a:off x="1725875" y="860074"/>
                <a:ext cx="153911" cy="148865"/>
              </a:xfrm>
              <a:custGeom>
                <a:avLst/>
                <a:gdLst>
                  <a:gd name="connsiteX0" fmla="*/ 153911 w 153911"/>
                  <a:gd name="connsiteY0" fmla="*/ 9253 h 148865"/>
                  <a:gd name="connsiteX1" fmla="*/ 153911 w 153911"/>
                  <a:gd name="connsiteY1" fmla="*/ 139636 h 148865"/>
                  <a:gd name="connsiteX2" fmla="*/ 136389 w 153911"/>
                  <a:gd name="connsiteY2" fmla="*/ 143764 h 148865"/>
                  <a:gd name="connsiteX3" fmla="*/ 5278 w 153911"/>
                  <a:gd name="connsiteY3" fmla="*/ 17541 h 148865"/>
                  <a:gd name="connsiteX4" fmla="*/ 9275 w 153911"/>
                  <a:gd name="connsiteY4" fmla="*/ 0 h 148865"/>
                  <a:gd name="connsiteX5" fmla="*/ 144645 w 153911"/>
                  <a:gd name="connsiteY5" fmla="*/ 0 h 148865"/>
                  <a:gd name="connsiteX6" fmla="*/ 153911 w 153911"/>
                  <a:gd name="connsiteY6" fmla="*/ 9253 h 14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11" h="148865">
                    <a:moveTo>
                      <a:pt x="153911" y="9253"/>
                    </a:moveTo>
                    <a:lnTo>
                      <a:pt x="153911" y="139636"/>
                    </a:lnTo>
                    <a:cubicBezTo>
                      <a:pt x="153911" y="149395"/>
                      <a:pt x="140885" y="152428"/>
                      <a:pt x="136389" y="143764"/>
                    </a:cubicBezTo>
                    <a:cubicBezTo>
                      <a:pt x="107788" y="88652"/>
                      <a:pt x="61606" y="44114"/>
                      <a:pt x="5278" y="17541"/>
                    </a:cubicBezTo>
                    <a:cubicBezTo>
                      <a:pt x="-3626" y="13340"/>
                      <a:pt x="-573" y="0"/>
                      <a:pt x="9275" y="0"/>
                    </a:cubicBezTo>
                    <a:lnTo>
                      <a:pt x="144645" y="0"/>
                    </a:lnTo>
                    <a:cubicBezTo>
                      <a:pt x="149759" y="0"/>
                      <a:pt x="153911" y="4142"/>
                      <a:pt x="153911" y="9253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3D144AE-6A8C-42D7-FC49-2A78009B7818}"/>
                  </a:ext>
                </a:extLst>
              </p:cNvPr>
              <p:cNvSpPr/>
              <p:nvPr/>
            </p:nvSpPr>
            <p:spPr>
              <a:xfrm>
                <a:off x="1725875" y="1230590"/>
                <a:ext cx="153911" cy="148866"/>
              </a:xfrm>
              <a:custGeom>
                <a:avLst/>
                <a:gdLst>
                  <a:gd name="connsiteX0" fmla="*/ 153911 w 153911"/>
                  <a:gd name="connsiteY0" fmla="*/ 139614 h 148866"/>
                  <a:gd name="connsiteX1" fmla="*/ 153911 w 153911"/>
                  <a:gd name="connsiteY1" fmla="*/ 9229 h 148866"/>
                  <a:gd name="connsiteX2" fmla="*/ 136389 w 153911"/>
                  <a:gd name="connsiteY2" fmla="*/ 5101 h 148866"/>
                  <a:gd name="connsiteX3" fmla="*/ 5278 w 153911"/>
                  <a:gd name="connsiteY3" fmla="*/ 131322 h 148866"/>
                  <a:gd name="connsiteX4" fmla="*/ 9275 w 153911"/>
                  <a:gd name="connsiteY4" fmla="*/ 148866 h 148866"/>
                  <a:gd name="connsiteX5" fmla="*/ 144645 w 153911"/>
                  <a:gd name="connsiteY5" fmla="*/ 148866 h 148866"/>
                  <a:gd name="connsiteX6" fmla="*/ 153911 w 153911"/>
                  <a:gd name="connsiteY6" fmla="*/ 139614 h 14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11" h="148866">
                    <a:moveTo>
                      <a:pt x="153911" y="139614"/>
                    </a:moveTo>
                    <a:lnTo>
                      <a:pt x="153911" y="9229"/>
                    </a:lnTo>
                    <a:cubicBezTo>
                      <a:pt x="153911" y="-528"/>
                      <a:pt x="140885" y="-3564"/>
                      <a:pt x="136389" y="5101"/>
                    </a:cubicBezTo>
                    <a:cubicBezTo>
                      <a:pt x="107788" y="60213"/>
                      <a:pt x="61606" y="104751"/>
                      <a:pt x="5278" y="131322"/>
                    </a:cubicBezTo>
                    <a:cubicBezTo>
                      <a:pt x="-3626" y="135521"/>
                      <a:pt x="-573" y="148866"/>
                      <a:pt x="9275" y="148866"/>
                    </a:cubicBezTo>
                    <a:lnTo>
                      <a:pt x="144645" y="148866"/>
                    </a:lnTo>
                    <a:cubicBezTo>
                      <a:pt x="149759" y="148866"/>
                      <a:pt x="153911" y="144721"/>
                      <a:pt x="153911" y="139614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B0D1F1A-7AB6-0157-A958-1221F9A8C7DF}"/>
                  </a:ext>
                </a:extLst>
              </p:cNvPr>
              <p:cNvSpPr/>
              <p:nvPr/>
            </p:nvSpPr>
            <p:spPr>
              <a:xfrm>
                <a:off x="1713862" y="1062240"/>
                <a:ext cx="115215" cy="115046"/>
              </a:xfrm>
              <a:custGeom>
                <a:avLst/>
                <a:gdLst>
                  <a:gd name="connsiteX0" fmla="*/ 115216 w 115215"/>
                  <a:gd name="connsiteY0" fmla="*/ 57526 h 115046"/>
                  <a:gd name="connsiteX1" fmla="*/ 57611 w 115215"/>
                  <a:gd name="connsiteY1" fmla="*/ 115047 h 115046"/>
                  <a:gd name="connsiteX2" fmla="*/ 0 w 115215"/>
                  <a:gd name="connsiteY2" fmla="*/ 57526 h 115046"/>
                  <a:gd name="connsiteX3" fmla="*/ 57611 w 115215"/>
                  <a:gd name="connsiteY3" fmla="*/ 0 h 115046"/>
                  <a:gd name="connsiteX4" fmla="*/ 115216 w 115215"/>
                  <a:gd name="connsiteY4" fmla="*/ 57526 h 11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15" h="115046">
                    <a:moveTo>
                      <a:pt x="115216" y="57526"/>
                    </a:moveTo>
                    <a:cubicBezTo>
                      <a:pt x="115216" y="89294"/>
                      <a:pt x="89425" y="115047"/>
                      <a:pt x="57611" y="115047"/>
                    </a:cubicBezTo>
                    <a:cubicBezTo>
                      <a:pt x="25797" y="115047"/>
                      <a:pt x="0" y="89294"/>
                      <a:pt x="0" y="57526"/>
                    </a:cubicBezTo>
                    <a:cubicBezTo>
                      <a:pt x="0" y="25754"/>
                      <a:pt x="25797" y="0"/>
                      <a:pt x="57611" y="0"/>
                    </a:cubicBezTo>
                    <a:cubicBezTo>
                      <a:pt x="89425" y="0"/>
                      <a:pt x="115216" y="25754"/>
                      <a:pt x="115216" y="57526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DFD84B0E-6D57-7738-CB85-AD3D434B1BCD}"/>
                </a:ext>
              </a:extLst>
            </p:cNvPr>
            <p:cNvGrpSpPr/>
            <p:nvPr/>
          </p:nvGrpSpPr>
          <p:grpSpPr>
            <a:xfrm>
              <a:off x="2495890" y="989057"/>
              <a:ext cx="552214" cy="635320"/>
              <a:chOff x="2495890" y="989057"/>
              <a:chExt cx="552214" cy="635320"/>
            </a:xfrm>
            <a:solidFill>
              <a:srgbClr val="FB71BA"/>
            </a:solidFill>
          </p:grpSpPr>
          <p:grpSp>
            <p:nvGrpSpPr>
              <p:cNvPr id="21" name="Graphic 2">
                <a:extLst>
                  <a:ext uri="{FF2B5EF4-FFF2-40B4-BE49-F238E27FC236}">
                    <a16:creationId xmlns:a16="http://schemas.microsoft.com/office/drawing/2014/main" id="{2972DBBC-3A8F-9BFF-2DD5-1B190663ECF5}"/>
                  </a:ext>
                </a:extLst>
              </p:cNvPr>
              <p:cNvGrpSpPr/>
              <p:nvPr/>
            </p:nvGrpSpPr>
            <p:grpSpPr>
              <a:xfrm>
                <a:off x="2495890" y="989057"/>
                <a:ext cx="552214" cy="635320"/>
                <a:chOff x="2495890" y="989057"/>
                <a:chExt cx="552214" cy="635320"/>
              </a:xfrm>
              <a:solidFill>
                <a:srgbClr val="FB71BA"/>
              </a:solidFill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8C5A59B-B1B1-6B92-3A3E-01E97EA8C654}"/>
                    </a:ext>
                  </a:extLst>
                </p:cNvPr>
                <p:cNvSpPr/>
                <p:nvPr/>
              </p:nvSpPr>
              <p:spPr>
                <a:xfrm>
                  <a:off x="2495890" y="1302235"/>
                  <a:ext cx="81517" cy="79451"/>
                </a:xfrm>
                <a:custGeom>
                  <a:avLst/>
                  <a:gdLst>
                    <a:gd name="connsiteX0" fmla="*/ 81518 w 81517"/>
                    <a:gd name="connsiteY0" fmla="*/ 37476 h 79451"/>
                    <a:gd name="connsiteX1" fmla="*/ 31979 w 81517"/>
                    <a:gd name="connsiteY1" fmla="*/ 79451 h 79451"/>
                    <a:gd name="connsiteX2" fmla="*/ 7964 w 81517"/>
                    <a:gd name="connsiteY2" fmla="*/ 22488 h 79451"/>
                    <a:gd name="connsiteX3" fmla="*/ 81518 w 81517"/>
                    <a:gd name="connsiteY3" fmla="*/ 37476 h 7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517" h="79451">
                      <a:moveTo>
                        <a:pt x="81518" y="37476"/>
                      </a:moveTo>
                      <a:cubicBezTo>
                        <a:pt x="79272" y="68206"/>
                        <a:pt x="59000" y="79451"/>
                        <a:pt x="31979" y="79451"/>
                      </a:cubicBezTo>
                      <a:cubicBezTo>
                        <a:pt x="-1795" y="79451"/>
                        <a:pt x="-7052" y="54712"/>
                        <a:pt x="7964" y="22488"/>
                      </a:cubicBezTo>
                      <a:cubicBezTo>
                        <a:pt x="27887" y="-16278"/>
                        <a:pt x="76475" y="-768"/>
                        <a:pt x="81518" y="3747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C29DB96-A19C-5A8C-BF5D-9707920CC2C4}"/>
                    </a:ext>
                  </a:extLst>
                </p:cNvPr>
                <p:cNvSpPr/>
                <p:nvPr/>
              </p:nvSpPr>
              <p:spPr>
                <a:xfrm>
                  <a:off x="2638896" y="989057"/>
                  <a:ext cx="260020" cy="635320"/>
                </a:xfrm>
                <a:custGeom>
                  <a:avLst/>
                  <a:gdLst>
                    <a:gd name="connsiteX0" fmla="*/ 1498 w 260020"/>
                    <a:gd name="connsiteY0" fmla="*/ 365761 h 635320"/>
                    <a:gd name="connsiteX1" fmla="*/ 756 w 260020"/>
                    <a:gd name="connsiteY1" fmla="*/ 338786 h 635320"/>
                    <a:gd name="connsiteX2" fmla="*/ 1498 w 260020"/>
                    <a:gd name="connsiteY2" fmla="*/ 365761 h 635320"/>
                    <a:gd name="connsiteX3" fmla="*/ 156119 w 260020"/>
                    <a:gd name="connsiteY3" fmla="*/ 340281 h 635320"/>
                    <a:gd name="connsiteX4" fmla="*/ 162119 w 260020"/>
                    <a:gd name="connsiteY4" fmla="*/ 362766 h 635320"/>
                    <a:gd name="connsiteX5" fmla="*/ 165124 w 260020"/>
                    <a:gd name="connsiteY5" fmla="*/ 376253 h 635320"/>
                    <a:gd name="connsiteX6" fmla="*/ 166621 w 260020"/>
                    <a:gd name="connsiteY6" fmla="*/ 377748 h 635320"/>
                    <a:gd name="connsiteX7" fmla="*/ 170375 w 260020"/>
                    <a:gd name="connsiteY7" fmla="*/ 388246 h 635320"/>
                    <a:gd name="connsiteX8" fmla="*/ 171124 w 260020"/>
                    <a:gd name="connsiteY8" fmla="*/ 442202 h 635320"/>
                    <a:gd name="connsiteX9" fmla="*/ 171124 w 260020"/>
                    <a:gd name="connsiteY9" fmla="*/ 461692 h 635320"/>
                    <a:gd name="connsiteX10" fmla="*/ 171124 w 260020"/>
                    <a:gd name="connsiteY10" fmla="*/ 466941 h 635320"/>
                    <a:gd name="connsiteX11" fmla="*/ 159868 w 260020"/>
                    <a:gd name="connsiteY11" fmla="*/ 527646 h 635320"/>
                    <a:gd name="connsiteX12" fmla="*/ 153862 w 260020"/>
                    <a:gd name="connsiteY12" fmla="*/ 550131 h 635320"/>
                    <a:gd name="connsiteX13" fmla="*/ 155365 w 260020"/>
                    <a:gd name="connsiteY13" fmla="*/ 559117 h 635320"/>
                    <a:gd name="connsiteX14" fmla="*/ 123088 w 260020"/>
                    <a:gd name="connsiteY14" fmla="*/ 622823 h 635320"/>
                    <a:gd name="connsiteX15" fmla="*/ 105072 w 260020"/>
                    <a:gd name="connsiteY15" fmla="*/ 633316 h 635320"/>
                    <a:gd name="connsiteX16" fmla="*/ 75806 w 260020"/>
                    <a:gd name="connsiteY16" fmla="*/ 628814 h 635320"/>
                    <a:gd name="connsiteX17" fmla="*/ 60048 w 260020"/>
                    <a:gd name="connsiteY17" fmla="*/ 613078 h 635320"/>
                    <a:gd name="connsiteX18" fmla="*/ 45032 w 260020"/>
                    <a:gd name="connsiteY18" fmla="*/ 595095 h 635320"/>
                    <a:gd name="connsiteX19" fmla="*/ 41278 w 260020"/>
                    <a:gd name="connsiteY19" fmla="*/ 589093 h 635320"/>
                    <a:gd name="connsiteX20" fmla="*/ 30770 w 260020"/>
                    <a:gd name="connsiteY20" fmla="*/ 568862 h 635320"/>
                    <a:gd name="connsiteX21" fmla="*/ 19514 w 260020"/>
                    <a:gd name="connsiteY21" fmla="*/ 540386 h 635320"/>
                    <a:gd name="connsiteX22" fmla="*/ 18760 w 260020"/>
                    <a:gd name="connsiteY22" fmla="*/ 534384 h 635320"/>
                    <a:gd name="connsiteX23" fmla="*/ 18011 w 260020"/>
                    <a:gd name="connsiteY23" fmla="*/ 530641 h 635320"/>
                    <a:gd name="connsiteX24" fmla="*/ 12760 w 260020"/>
                    <a:gd name="connsiteY24" fmla="*/ 515653 h 635320"/>
                    <a:gd name="connsiteX25" fmla="*/ 7504 w 260020"/>
                    <a:gd name="connsiteY25" fmla="*/ 484177 h 635320"/>
                    <a:gd name="connsiteX26" fmla="*/ 6001 w 260020"/>
                    <a:gd name="connsiteY26" fmla="*/ 460938 h 635320"/>
                    <a:gd name="connsiteX27" fmla="*/ 5252 w 260020"/>
                    <a:gd name="connsiteY27" fmla="*/ 455701 h 635320"/>
                    <a:gd name="connsiteX28" fmla="*/ 5252 w 260020"/>
                    <a:gd name="connsiteY28" fmla="*/ 439960 h 635320"/>
                    <a:gd name="connsiteX29" fmla="*/ 5252 w 260020"/>
                    <a:gd name="connsiteY29" fmla="*/ 436959 h 635320"/>
                    <a:gd name="connsiteX30" fmla="*/ 3001 w 260020"/>
                    <a:gd name="connsiteY30" fmla="*/ 423471 h 635320"/>
                    <a:gd name="connsiteX31" fmla="*/ 3001 w 260020"/>
                    <a:gd name="connsiteY31" fmla="*/ 409978 h 635320"/>
                    <a:gd name="connsiteX32" fmla="*/ 2253 w 260020"/>
                    <a:gd name="connsiteY32" fmla="*/ 404735 h 635320"/>
                    <a:gd name="connsiteX33" fmla="*/ 3755 w 260020"/>
                    <a:gd name="connsiteY33" fmla="*/ 394996 h 635320"/>
                    <a:gd name="connsiteX34" fmla="*/ 750 w 260020"/>
                    <a:gd name="connsiteY34" fmla="*/ 380002 h 635320"/>
                    <a:gd name="connsiteX35" fmla="*/ 1498 w 260020"/>
                    <a:gd name="connsiteY35" fmla="*/ 374753 h 635320"/>
                    <a:gd name="connsiteX36" fmla="*/ 8258 w 260020"/>
                    <a:gd name="connsiteY36" fmla="*/ 374753 h 635320"/>
                    <a:gd name="connsiteX37" fmla="*/ 7498 w 260020"/>
                    <a:gd name="connsiteY37" fmla="*/ 371010 h 635320"/>
                    <a:gd name="connsiteX38" fmla="*/ 5252 w 260020"/>
                    <a:gd name="connsiteY38" fmla="*/ 366508 h 635320"/>
                    <a:gd name="connsiteX39" fmla="*/ 7498 w 260020"/>
                    <a:gd name="connsiteY39" fmla="*/ 344029 h 635320"/>
                    <a:gd name="connsiteX40" fmla="*/ 8258 w 260020"/>
                    <a:gd name="connsiteY40" fmla="*/ 341028 h 635320"/>
                    <a:gd name="connsiteX41" fmla="*/ 7498 w 260020"/>
                    <a:gd name="connsiteY41" fmla="*/ 303561 h 635320"/>
                    <a:gd name="connsiteX42" fmla="*/ 10503 w 260020"/>
                    <a:gd name="connsiteY42" fmla="*/ 258591 h 635320"/>
                    <a:gd name="connsiteX43" fmla="*/ 29273 w 260020"/>
                    <a:gd name="connsiteY43" fmla="*/ 171652 h 635320"/>
                    <a:gd name="connsiteX44" fmla="*/ 33021 w 260020"/>
                    <a:gd name="connsiteY44" fmla="*/ 159665 h 635320"/>
                    <a:gd name="connsiteX45" fmla="*/ 55534 w 260020"/>
                    <a:gd name="connsiteY45" fmla="*/ 98959 h 635320"/>
                    <a:gd name="connsiteX46" fmla="*/ 69047 w 260020"/>
                    <a:gd name="connsiteY46" fmla="*/ 68983 h 635320"/>
                    <a:gd name="connsiteX47" fmla="*/ 84811 w 260020"/>
                    <a:gd name="connsiteY47" fmla="*/ 40498 h 635320"/>
                    <a:gd name="connsiteX48" fmla="*/ 90810 w 260020"/>
                    <a:gd name="connsiteY48" fmla="*/ 31508 h 635320"/>
                    <a:gd name="connsiteX49" fmla="*/ 108084 w 260020"/>
                    <a:gd name="connsiteY49" fmla="*/ 8278 h 635320"/>
                    <a:gd name="connsiteX50" fmla="*/ 114831 w 260020"/>
                    <a:gd name="connsiteY50" fmla="*/ 2277 h 635320"/>
                    <a:gd name="connsiteX51" fmla="*/ 123842 w 260020"/>
                    <a:gd name="connsiteY51" fmla="*/ 779 h 635320"/>
                    <a:gd name="connsiteX52" fmla="*/ 143349 w 260020"/>
                    <a:gd name="connsiteY52" fmla="*/ 6027 h 635320"/>
                    <a:gd name="connsiteX53" fmla="*/ 158365 w 260020"/>
                    <a:gd name="connsiteY53" fmla="*/ 17269 h 635320"/>
                    <a:gd name="connsiteX54" fmla="*/ 161364 w 260020"/>
                    <a:gd name="connsiteY54" fmla="*/ 44248 h 635320"/>
                    <a:gd name="connsiteX55" fmla="*/ 153108 w 260020"/>
                    <a:gd name="connsiteY55" fmla="*/ 76476 h 635320"/>
                    <a:gd name="connsiteX56" fmla="*/ 147103 w 260020"/>
                    <a:gd name="connsiteY56" fmla="*/ 97461 h 635320"/>
                    <a:gd name="connsiteX57" fmla="*/ 132847 w 260020"/>
                    <a:gd name="connsiteY57" fmla="*/ 143176 h 635320"/>
                    <a:gd name="connsiteX58" fmla="*/ 114831 w 260020"/>
                    <a:gd name="connsiteY58" fmla="*/ 182892 h 635320"/>
                    <a:gd name="connsiteX59" fmla="*/ 97570 w 260020"/>
                    <a:gd name="connsiteY59" fmla="*/ 216622 h 635320"/>
                    <a:gd name="connsiteX60" fmla="*/ 81051 w 260020"/>
                    <a:gd name="connsiteY60" fmla="*/ 249599 h 635320"/>
                    <a:gd name="connsiteX61" fmla="*/ 85566 w 260020"/>
                    <a:gd name="connsiteY61" fmla="*/ 253342 h 635320"/>
                    <a:gd name="connsiteX62" fmla="*/ 106575 w 260020"/>
                    <a:gd name="connsiteY62" fmla="*/ 265341 h 635320"/>
                    <a:gd name="connsiteX63" fmla="*/ 132093 w 260020"/>
                    <a:gd name="connsiteY63" fmla="*/ 273585 h 635320"/>
                    <a:gd name="connsiteX64" fmla="*/ 155359 w 260020"/>
                    <a:gd name="connsiteY64" fmla="*/ 270578 h 635320"/>
                    <a:gd name="connsiteX65" fmla="*/ 174123 w 260020"/>
                    <a:gd name="connsiteY65" fmla="*/ 266082 h 635320"/>
                    <a:gd name="connsiteX66" fmla="*/ 212400 w 260020"/>
                    <a:gd name="connsiteY66" fmla="*/ 248063 h 635320"/>
                    <a:gd name="connsiteX67" fmla="*/ 229667 w 260020"/>
                    <a:gd name="connsiteY67" fmla="*/ 228585 h 635320"/>
                    <a:gd name="connsiteX68" fmla="*/ 244677 w 260020"/>
                    <a:gd name="connsiteY68" fmla="*/ 202352 h 635320"/>
                    <a:gd name="connsiteX69" fmla="*/ 246174 w 260020"/>
                    <a:gd name="connsiteY69" fmla="*/ 200098 h 635320"/>
                    <a:gd name="connsiteX70" fmla="*/ 258933 w 260020"/>
                    <a:gd name="connsiteY70" fmla="*/ 195602 h 635320"/>
                    <a:gd name="connsiteX71" fmla="*/ 258933 w 260020"/>
                    <a:gd name="connsiteY71" fmla="*/ 206100 h 635320"/>
                    <a:gd name="connsiteX72" fmla="*/ 256688 w 260020"/>
                    <a:gd name="connsiteY72" fmla="*/ 219588 h 635320"/>
                    <a:gd name="connsiteX73" fmla="*/ 226471 w 260020"/>
                    <a:gd name="connsiteY73" fmla="*/ 255969 h 635320"/>
                    <a:gd name="connsiteX74" fmla="*/ 183686 w 260020"/>
                    <a:gd name="connsiteY74" fmla="*/ 282986 h 635320"/>
                    <a:gd name="connsiteX75" fmla="*/ 120516 w 260020"/>
                    <a:gd name="connsiteY75" fmla="*/ 291752 h 635320"/>
                    <a:gd name="connsiteX76" fmla="*/ 156113 w 260020"/>
                    <a:gd name="connsiteY76" fmla="*/ 340281 h 635320"/>
                    <a:gd name="connsiteX77" fmla="*/ 756 w 260020"/>
                    <a:gd name="connsiteY77" fmla="*/ 314800 h 635320"/>
                    <a:gd name="connsiteX78" fmla="*/ 3001 w 260020"/>
                    <a:gd name="connsiteY78" fmla="*/ 317042 h 635320"/>
                    <a:gd name="connsiteX79" fmla="*/ 1498 w 260020"/>
                    <a:gd name="connsiteY79" fmla="*/ 328288 h 635320"/>
                    <a:gd name="connsiteX80" fmla="*/ 756 w 260020"/>
                    <a:gd name="connsiteY80" fmla="*/ 328288 h 635320"/>
                    <a:gd name="connsiteX81" fmla="*/ 756 w 260020"/>
                    <a:gd name="connsiteY81" fmla="*/ 314800 h 635320"/>
                    <a:gd name="connsiteX82" fmla="*/ 3001 w 260020"/>
                    <a:gd name="connsiteY82" fmla="*/ 299806 h 635320"/>
                    <a:gd name="connsiteX83" fmla="*/ 3755 w 260020"/>
                    <a:gd name="connsiteY83" fmla="*/ 299806 h 635320"/>
                    <a:gd name="connsiteX84" fmla="*/ 3755 w 260020"/>
                    <a:gd name="connsiteY84" fmla="*/ 302808 h 635320"/>
                    <a:gd name="connsiteX85" fmla="*/ 3001 w 260020"/>
                    <a:gd name="connsiteY85" fmla="*/ 302808 h 635320"/>
                    <a:gd name="connsiteX86" fmla="*/ 3001 w 260020"/>
                    <a:gd name="connsiteY86" fmla="*/ 299806 h 635320"/>
                    <a:gd name="connsiteX87" fmla="*/ 6001 w 260020"/>
                    <a:gd name="connsiteY87" fmla="*/ 279575 h 635320"/>
                    <a:gd name="connsiteX88" fmla="*/ 5252 w 260020"/>
                    <a:gd name="connsiteY88" fmla="*/ 280323 h 635320"/>
                    <a:gd name="connsiteX89" fmla="*/ 5252 w 260020"/>
                    <a:gd name="connsiteY89" fmla="*/ 279575 h 635320"/>
                    <a:gd name="connsiteX90" fmla="*/ 6001 w 260020"/>
                    <a:gd name="connsiteY90" fmla="*/ 279575 h 635320"/>
                    <a:gd name="connsiteX91" fmla="*/ 18017 w 260020"/>
                    <a:gd name="connsiteY91" fmla="*/ 487172 h 635320"/>
                    <a:gd name="connsiteX92" fmla="*/ 18760 w 260020"/>
                    <a:gd name="connsiteY92" fmla="*/ 483423 h 635320"/>
                    <a:gd name="connsiteX93" fmla="*/ 17263 w 260020"/>
                    <a:gd name="connsiteY93" fmla="*/ 469183 h 635320"/>
                    <a:gd name="connsiteX94" fmla="*/ 14257 w 260020"/>
                    <a:gd name="connsiteY94" fmla="*/ 409230 h 635320"/>
                    <a:gd name="connsiteX95" fmla="*/ 12760 w 260020"/>
                    <a:gd name="connsiteY95" fmla="*/ 400986 h 635320"/>
                    <a:gd name="connsiteX96" fmla="*/ 10503 w 260020"/>
                    <a:gd name="connsiteY96" fmla="*/ 391994 h 635320"/>
                    <a:gd name="connsiteX97" fmla="*/ 9006 w 260020"/>
                    <a:gd name="connsiteY97" fmla="*/ 399492 h 635320"/>
                    <a:gd name="connsiteX98" fmla="*/ 11258 w 260020"/>
                    <a:gd name="connsiteY98" fmla="*/ 433963 h 635320"/>
                    <a:gd name="connsiteX99" fmla="*/ 15011 w 260020"/>
                    <a:gd name="connsiteY99" fmla="*/ 478186 h 635320"/>
                    <a:gd name="connsiteX100" fmla="*/ 18017 w 260020"/>
                    <a:gd name="connsiteY100" fmla="*/ 483423 h 635320"/>
                    <a:gd name="connsiteX101" fmla="*/ 18017 w 260020"/>
                    <a:gd name="connsiteY101" fmla="*/ 487172 h 635320"/>
                    <a:gd name="connsiteX102" fmla="*/ 22514 w 260020"/>
                    <a:gd name="connsiteY102" fmla="*/ 518648 h 635320"/>
                    <a:gd name="connsiteX103" fmla="*/ 24771 w 260020"/>
                    <a:gd name="connsiteY103" fmla="*/ 514906 h 635320"/>
                    <a:gd name="connsiteX104" fmla="*/ 21759 w 260020"/>
                    <a:gd name="connsiteY104" fmla="*/ 511911 h 635320"/>
                    <a:gd name="connsiteX105" fmla="*/ 22520 w 260020"/>
                    <a:gd name="connsiteY105" fmla="*/ 518648 h 635320"/>
                    <a:gd name="connsiteX106" fmla="*/ 25519 w 260020"/>
                    <a:gd name="connsiteY106" fmla="*/ 523898 h 635320"/>
                    <a:gd name="connsiteX107" fmla="*/ 25519 w 260020"/>
                    <a:gd name="connsiteY107" fmla="*/ 523150 h 635320"/>
                    <a:gd name="connsiteX108" fmla="*/ 24771 w 260020"/>
                    <a:gd name="connsiteY108" fmla="*/ 523898 h 635320"/>
                    <a:gd name="connsiteX109" fmla="*/ 24771 w 260020"/>
                    <a:gd name="connsiteY109" fmla="*/ 524651 h 635320"/>
                    <a:gd name="connsiteX110" fmla="*/ 25519 w 260020"/>
                    <a:gd name="connsiteY110" fmla="*/ 523898 h 635320"/>
                    <a:gd name="connsiteX111" fmla="*/ 73555 w 260020"/>
                    <a:gd name="connsiteY111" fmla="*/ 406983 h 635320"/>
                    <a:gd name="connsiteX112" fmla="*/ 72807 w 260020"/>
                    <a:gd name="connsiteY112" fmla="*/ 398738 h 635320"/>
                    <a:gd name="connsiteX113" fmla="*/ 73555 w 260020"/>
                    <a:gd name="connsiteY113" fmla="*/ 406983 h 635320"/>
                    <a:gd name="connsiteX114" fmla="*/ 72807 w 260020"/>
                    <a:gd name="connsiteY114" fmla="*/ 391241 h 635320"/>
                    <a:gd name="connsiteX115" fmla="*/ 72052 w 260020"/>
                    <a:gd name="connsiteY115" fmla="*/ 391241 h 635320"/>
                    <a:gd name="connsiteX116" fmla="*/ 72807 w 260020"/>
                    <a:gd name="connsiteY116" fmla="*/ 392742 h 635320"/>
                    <a:gd name="connsiteX117" fmla="*/ 72807 w 260020"/>
                    <a:gd name="connsiteY117" fmla="*/ 391994 h 635320"/>
                    <a:gd name="connsiteX118" fmla="*/ 72807 w 260020"/>
                    <a:gd name="connsiteY118" fmla="*/ 391241 h 635320"/>
                    <a:gd name="connsiteX119" fmla="*/ 132093 w 260020"/>
                    <a:gd name="connsiteY119" fmla="*/ 565866 h 635320"/>
                    <a:gd name="connsiteX120" fmla="*/ 136601 w 260020"/>
                    <a:gd name="connsiteY120" fmla="*/ 548631 h 635320"/>
                    <a:gd name="connsiteX121" fmla="*/ 140349 w 260020"/>
                    <a:gd name="connsiteY121" fmla="*/ 534384 h 635320"/>
                    <a:gd name="connsiteX122" fmla="*/ 145606 w 260020"/>
                    <a:gd name="connsiteY122" fmla="*/ 497664 h 635320"/>
                    <a:gd name="connsiteX123" fmla="*/ 148606 w 260020"/>
                    <a:gd name="connsiteY123" fmla="*/ 454948 h 635320"/>
                    <a:gd name="connsiteX124" fmla="*/ 145606 w 260020"/>
                    <a:gd name="connsiteY124" fmla="*/ 394242 h 635320"/>
                    <a:gd name="connsiteX125" fmla="*/ 131344 w 260020"/>
                    <a:gd name="connsiteY125" fmla="*/ 354521 h 635320"/>
                    <a:gd name="connsiteX126" fmla="*/ 114831 w 260020"/>
                    <a:gd name="connsiteY126" fmla="*/ 328288 h 635320"/>
                    <a:gd name="connsiteX127" fmla="*/ 102072 w 260020"/>
                    <a:gd name="connsiteY127" fmla="*/ 309551 h 635320"/>
                    <a:gd name="connsiteX128" fmla="*/ 96073 w 260020"/>
                    <a:gd name="connsiteY128" fmla="*/ 304302 h 635320"/>
                    <a:gd name="connsiteX129" fmla="*/ 83314 w 260020"/>
                    <a:gd name="connsiteY129" fmla="*/ 296064 h 635320"/>
                    <a:gd name="connsiteX130" fmla="*/ 79554 w 260020"/>
                    <a:gd name="connsiteY130" fmla="*/ 296064 h 635320"/>
                    <a:gd name="connsiteX131" fmla="*/ 79554 w 260020"/>
                    <a:gd name="connsiteY131" fmla="*/ 323792 h 635320"/>
                    <a:gd name="connsiteX132" fmla="*/ 78058 w 260020"/>
                    <a:gd name="connsiteY132" fmla="*/ 335032 h 635320"/>
                    <a:gd name="connsiteX133" fmla="*/ 78058 w 260020"/>
                    <a:gd name="connsiteY133" fmla="*/ 354521 h 635320"/>
                    <a:gd name="connsiteX134" fmla="*/ 78812 w 260020"/>
                    <a:gd name="connsiteY134" fmla="*/ 367262 h 635320"/>
                    <a:gd name="connsiteX135" fmla="*/ 77309 w 260020"/>
                    <a:gd name="connsiteY135" fmla="*/ 385992 h 635320"/>
                    <a:gd name="connsiteX136" fmla="*/ 78058 w 260020"/>
                    <a:gd name="connsiteY136" fmla="*/ 398732 h 635320"/>
                    <a:gd name="connsiteX137" fmla="*/ 78812 w 260020"/>
                    <a:gd name="connsiteY137" fmla="*/ 410731 h 635320"/>
                    <a:gd name="connsiteX138" fmla="*/ 78058 w 260020"/>
                    <a:gd name="connsiteY138" fmla="*/ 439207 h 635320"/>
                    <a:gd name="connsiteX139" fmla="*/ 78812 w 260020"/>
                    <a:gd name="connsiteY139" fmla="*/ 444456 h 635320"/>
                    <a:gd name="connsiteX140" fmla="*/ 84057 w 260020"/>
                    <a:gd name="connsiteY140" fmla="*/ 475185 h 635320"/>
                    <a:gd name="connsiteX141" fmla="*/ 81811 w 260020"/>
                    <a:gd name="connsiteY141" fmla="*/ 480428 h 635320"/>
                    <a:gd name="connsiteX142" fmla="*/ 85566 w 260020"/>
                    <a:gd name="connsiteY142" fmla="*/ 485677 h 635320"/>
                    <a:gd name="connsiteX143" fmla="*/ 86314 w 260020"/>
                    <a:gd name="connsiteY143" fmla="*/ 490920 h 635320"/>
                    <a:gd name="connsiteX144" fmla="*/ 87068 w 260020"/>
                    <a:gd name="connsiteY144" fmla="*/ 499912 h 635320"/>
                    <a:gd name="connsiteX145" fmla="*/ 93073 w 260020"/>
                    <a:gd name="connsiteY145" fmla="*/ 523898 h 635320"/>
                    <a:gd name="connsiteX146" fmla="*/ 100576 w 260020"/>
                    <a:gd name="connsiteY146" fmla="*/ 549378 h 635320"/>
                    <a:gd name="connsiteX147" fmla="*/ 106575 w 260020"/>
                    <a:gd name="connsiteY147" fmla="*/ 565866 h 635320"/>
                    <a:gd name="connsiteX148" fmla="*/ 111832 w 260020"/>
                    <a:gd name="connsiteY148" fmla="*/ 576359 h 635320"/>
                    <a:gd name="connsiteX149" fmla="*/ 122345 w 260020"/>
                    <a:gd name="connsiteY149" fmla="*/ 591347 h 635320"/>
                    <a:gd name="connsiteX150" fmla="*/ 132093 w 260020"/>
                    <a:gd name="connsiteY150" fmla="*/ 565866 h 635320"/>
                    <a:gd name="connsiteX151" fmla="*/ 84057 w 260020"/>
                    <a:gd name="connsiteY151" fmla="*/ 199386 h 635320"/>
                    <a:gd name="connsiteX152" fmla="*/ 87811 w 260020"/>
                    <a:gd name="connsiteY152" fmla="*/ 193390 h 635320"/>
                    <a:gd name="connsiteX153" fmla="*/ 101324 w 260020"/>
                    <a:gd name="connsiteY153" fmla="*/ 160412 h 635320"/>
                    <a:gd name="connsiteX154" fmla="*/ 129847 w 260020"/>
                    <a:gd name="connsiteY154" fmla="*/ 79473 h 635320"/>
                    <a:gd name="connsiteX155" fmla="*/ 131344 w 260020"/>
                    <a:gd name="connsiteY155" fmla="*/ 74225 h 635320"/>
                    <a:gd name="connsiteX156" fmla="*/ 139601 w 260020"/>
                    <a:gd name="connsiteY156" fmla="*/ 36004 h 635320"/>
                    <a:gd name="connsiteX157" fmla="*/ 138104 w 260020"/>
                    <a:gd name="connsiteY157" fmla="*/ 24017 h 635320"/>
                    <a:gd name="connsiteX158" fmla="*/ 132093 w 260020"/>
                    <a:gd name="connsiteY158" fmla="*/ 19521 h 635320"/>
                    <a:gd name="connsiteX159" fmla="*/ 124590 w 260020"/>
                    <a:gd name="connsiteY159" fmla="*/ 36004 h 635320"/>
                    <a:gd name="connsiteX160" fmla="*/ 120843 w 260020"/>
                    <a:gd name="connsiteY160" fmla="*/ 47246 h 635320"/>
                    <a:gd name="connsiteX161" fmla="*/ 113328 w 260020"/>
                    <a:gd name="connsiteY161" fmla="*/ 63736 h 635320"/>
                    <a:gd name="connsiteX162" fmla="*/ 87068 w 260020"/>
                    <a:gd name="connsiteY162" fmla="*/ 161907 h 635320"/>
                    <a:gd name="connsiteX163" fmla="*/ 82554 w 260020"/>
                    <a:gd name="connsiteY163" fmla="*/ 181397 h 635320"/>
                    <a:gd name="connsiteX164" fmla="*/ 81811 w 260020"/>
                    <a:gd name="connsiteY164" fmla="*/ 186646 h 635320"/>
                    <a:gd name="connsiteX165" fmla="*/ 82554 w 260020"/>
                    <a:gd name="connsiteY165" fmla="*/ 198633 h 635320"/>
                    <a:gd name="connsiteX166" fmla="*/ 84057 w 260020"/>
                    <a:gd name="connsiteY166" fmla="*/ 199386 h 635320"/>
                    <a:gd name="connsiteX167" fmla="*/ 221304 w 260020"/>
                    <a:gd name="connsiteY167" fmla="*/ 254860 h 635320"/>
                    <a:gd name="connsiteX168" fmla="*/ 205539 w 260020"/>
                    <a:gd name="connsiteY168" fmla="*/ 266859 h 635320"/>
                    <a:gd name="connsiteX169" fmla="*/ 205539 w 260020"/>
                    <a:gd name="connsiteY169" fmla="*/ 270607 h 635320"/>
                    <a:gd name="connsiteX170" fmla="*/ 197283 w 260020"/>
                    <a:gd name="connsiteY170" fmla="*/ 273638 h 635320"/>
                    <a:gd name="connsiteX171" fmla="*/ 204791 w 260020"/>
                    <a:gd name="connsiteY171" fmla="*/ 269854 h 635320"/>
                    <a:gd name="connsiteX172" fmla="*/ 221304 w 260020"/>
                    <a:gd name="connsiteY172" fmla="*/ 254860 h 6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260020" h="635320">
                      <a:moveTo>
                        <a:pt x="1498" y="365761"/>
                      </a:moveTo>
                      <a:cubicBezTo>
                        <a:pt x="-753" y="356775"/>
                        <a:pt x="2" y="347772"/>
                        <a:pt x="756" y="338786"/>
                      </a:cubicBezTo>
                      <a:cubicBezTo>
                        <a:pt x="3001" y="347772"/>
                        <a:pt x="1498" y="356775"/>
                        <a:pt x="1498" y="365761"/>
                      </a:cubicBezTo>
                      <a:close/>
                      <a:moveTo>
                        <a:pt x="156119" y="340281"/>
                      </a:moveTo>
                      <a:cubicBezTo>
                        <a:pt x="159119" y="347030"/>
                        <a:pt x="160622" y="355275"/>
                        <a:pt x="162119" y="362766"/>
                      </a:cubicBezTo>
                      <a:cubicBezTo>
                        <a:pt x="162867" y="367262"/>
                        <a:pt x="167370" y="371010"/>
                        <a:pt x="165124" y="376253"/>
                      </a:cubicBezTo>
                      <a:cubicBezTo>
                        <a:pt x="165124" y="376253"/>
                        <a:pt x="165867" y="377006"/>
                        <a:pt x="166621" y="377748"/>
                      </a:cubicBezTo>
                      <a:cubicBezTo>
                        <a:pt x="170375" y="380002"/>
                        <a:pt x="170375" y="384498"/>
                        <a:pt x="170375" y="388246"/>
                      </a:cubicBezTo>
                      <a:cubicBezTo>
                        <a:pt x="171124" y="406235"/>
                        <a:pt x="171124" y="424219"/>
                        <a:pt x="171124" y="442202"/>
                      </a:cubicBezTo>
                      <a:lnTo>
                        <a:pt x="171124" y="461692"/>
                      </a:lnTo>
                      <a:cubicBezTo>
                        <a:pt x="171878" y="463192"/>
                        <a:pt x="171878" y="464687"/>
                        <a:pt x="171124" y="466941"/>
                      </a:cubicBezTo>
                      <a:cubicBezTo>
                        <a:pt x="168124" y="487172"/>
                        <a:pt x="165867" y="508156"/>
                        <a:pt x="159868" y="527646"/>
                      </a:cubicBezTo>
                      <a:cubicBezTo>
                        <a:pt x="157616" y="535137"/>
                        <a:pt x="156119" y="542628"/>
                        <a:pt x="153862" y="550131"/>
                      </a:cubicBezTo>
                      <a:cubicBezTo>
                        <a:pt x="153357" y="552130"/>
                        <a:pt x="153862" y="555125"/>
                        <a:pt x="155365" y="559117"/>
                      </a:cubicBezTo>
                      <a:cubicBezTo>
                        <a:pt x="145606" y="580849"/>
                        <a:pt x="138846" y="604087"/>
                        <a:pt x="123088" y="622823"/>
                      </a:cubicBezTo>
                      <a:cubicBezTo>
                        <a:pt x="114831" y="622076"/>
                        <a:pt x="107329" y="623577"/>
                        <a:pt x="105072" y="633316"/>
                      </a:cubicBezTo>
                      <a:cubicBezTo>
                        <a:pt x="94570" y="637058"/>
                        <a:pt x="84811" y="635564"/>
                        <a:pt x="75806" y="628814"/>
                      </a:cubicBezTo>
                      <a:cubicBezTo>
                        <a:pt x="69795" y="624318"/>
                        <a:pt x="63047" y="620575"/>
                        <a:pt x="60048" y="613078"/>
                      </a:cubicBezTo>
                      <a:cubicBezTo>
                        <a:pt x="53288" y="608583"/>
                        <a:pt x="50289" y="601092"/>
                        <a:pt x="45032" y="595095"/>
                      </a:cubicBezTo>
                      <a:cubicBezTo>
                        <a:pt x="43535" y="593589"/>
                        <a:pt x="42032" y="591347"/>
                        <a:pt x="41278" y="589093"/>
                      </a:cubicBezTo>
                      <a:cubicBezTo>
                        <a:pt x="38278" y="582349"/>
                        <a:pt x="34524" y="575611"/>
                        <a:pt x="30770" y="568862"/>
                      </a:cubicBezTo>
                      <a:cubicBezTo>
                        <a:pt x="26274" y="559870"/>
                        <a:pt x="23262" y="550131"/>
                        <a:pt x="19514" y="540386"/>
                      </a:cubicBezTo>
                      <a:cubicBezTo>
                        <a:pt x="18760" y="538886"/>
                        <a:pt x="18017" y="536638"/>
                        <a:pt x="18760" y="534384"/>
                      </a:cubicBezTo>
                      <a:cubicBezTo>
                        <a:pt x="18760" y="533637"/>
                        <a:pt x="18760" y="531389"/>
                        <a:pt x="18011" y="530641"/>
                      </a:cubicBezTo>
                      <a:cubicBezTo>
                        <a:pt x="14257" y="526146"/>
                        <a:pt x="13515" y="520896"/>
                        <a:pt x="12760" y="515653"/>
                      </a:cubicBezTo>
                      <a:cubicBezTo>
                        <a:pt x="10503" y="505161"/>
                        <a:pt x="9755" y="494663"/>
                        <a:pt x="7504" y="484177"/>
                      </a:cubicBezTo>
                      <a:cubicBezTo>
                        <a:pt x="5252" y="476686"/>
                        <a:pt x="6001" y="468441"/>
                        <a:pt x="6001" y="460938"/>
                      </a:cubicBezTo>
                      <a:cubicBezTo>
                        <a:pt x="6001" y="453441"/>
                        <a:pt x="6001" y="457196"/>
                        <a:pt x="5252" y="455701"/>
                      </a:cubicBezTo>
                      <a:cubicBezTo>
                        <a:pt x="3001" y="450452"/>
                        <a:pt x="2253" y="445203"/>
                        <a:pt x="5252" y="439960"/>
                      </a:cubicBezTo>
                      <a:cubicBezTo>
                        <a:pt x="6001" y="439207"/>
                        <a:pt x="6001" y="437712"/>
                        <a:pt x="5252" y="436959"/>
                      </a:cubicBezTo>
                      <a:cubicBezTo>
                        <a:pt x="1498" y="433216"/>
                        <a:pt x="3755" y="427967"/>
                        <a:pt x="3001" y="423471"/>
                      </a:cubicBezTo>
                      <a:cubicBezTo>
                        <a:pt x="2253" y="418975"/>
                        <a:pt x="3001" y="414474"/>
                        <a:pt x="3001" y="409978"/>
                      </a:cubicBezTo>
                      <a:cubicBezTo>
                        <a:pt x="3001" y="405482"/>
                        <a:pt x="3001" y="406235"/>
                        <a:pt x="2253" y="404735"/>
                      </a:cubicBezTo>
                      <a:cubicBezTo>
                        <a:pt x="-4" y="400986"/>
                        <a:pt x="3001" y="397991"/>
                        <a:pt x="3755" y="394996"/>
                      </a:cubicBezTo>
                      <a:cubicBezTo>
                        <a:pt x="-4" y="389747"/>
                        <a:pt x="-4" y="387493"/>
                        <a:pt x="750" y="380002"/>
                      </a:cubicBezTo>
                      <a:cubicBezTo>
                        <a:pt x="4498" y="378501"/>
                        <a:pt x="-759" y="376253"/>
                        <a:pt x="1498" y="374753"/>
                      </a:cubicBezTo>
                      <a:lnTo>
                        <a:pt x="8258" y="374753"/>
                      </a:lnTo>
                      <a:cubicBezTo>
                        <a:pt x="8258" y="373252"/>
                        <a:pt x="8258" y="371757"/>
                        <a:pt x="7498" y="371010"/>
                      </a:cubicBezTo>
                      <a:cubicBezTo>
                        <a:pt x="6001" y="369510"/>
                        <a:pt x="4498" y="368756"/>
                        <a:pt x="5252" y="366508"/>
                      </a:cubicBezTo>
                      <a:cubicBezTo>
                        <a:pt x="6755" y="359017"/>
                        <a:pt x="6001" y="351526"/>
                        <a:pt x="7498" y="344029"/>
                      </a:cubicBezTo>
                      <a:cubicBezTo>
                        <a:pt x="7498" y="343276"/>
                        <a:pt x="8258" y="341781"/>
                        <a:pt x="8258" y="341028"/>
                      </a:cubicBezTo>
                      <a:cubicBezTo>
                        <a:pt x="5252" y="328288"/>
                        <a:pt x="7498" y="316301"/>
                        <a:pt x="7498" y="303561"/>
                      </a:cubicBezTo>
                      <a:cubicBezTo>
                        <a:pt x="8258" y="288567"/>
                        <a:pt x="9000" y="273585"/>
                        <a:pt x="10503" y="258591"/>
                      </a:cubicBezTo>
                      <a:cubicBezTo>
                        <a:pt x="15011" y="229362"/>
                        <a:pt x="18760" y="199386"/>
                        <a:pt x="29273" y="171652"/>
                      </a:cubicBezTo>
                      <a:cubicBezTo>
                        <a:pt x="30770" y="167909"/>
                        <a:pt x="31519" y="163414"/>
                        <a:pt x="33021" y="159665"/>
                      </a:cubicBezTo>
                      <a:cubicBezTo>
                        <a:pt x="38278" y="138681"/>
                        <a:pt x="46535" y="118447"/>
                        <a:pt x="55534" y="98959"/>
                      </a:cubicBezTo>
                      <a:cubicBezTo>
                        <a:pt x="60048" y="89215"/>
                        <a:pt x="63796" y="78719"/>
                        <a:pt x="69047" y="68983"/>
                      </a:cubicBezTo>
                      <a:cubicBezTo>
                        <a:pt x="73549" y="59239"/>
                        <a:pt x="79554" y="49496"/>
                        <a:pt x="84811" y="40498"/>
                      </a:cubicBezTo>
                      <a:cubicBezTo>
                        <a:pt x="87062" y="36755"/>
                        <a:pt x="89314" y="34505"/>
                        <a:pt x="90810" y="31508"/>
                      </a:cubicBezTo>
                      <a:cubicBezTo>
                        <a:pt x="95313" y="21764"/>
                        <a:pt x="101324" y="15017"/>
                        <a:pt x="108084" y="8278"/>
                      </a:cubicBezTo>
                      <a:cubicBezTo>
                        <a:pt x="110329" y="6027"/>
                        <a:pt x="112580" y="3775"/>
                        <a:pt x="114831" y="2277"/>
                      </a:cubicBezTo>
                      <a:cubicBezTo>
                        <a:pt x="117083" y="33"/>
                        <a:pt x="120088" y="-720"/>
                        <a:pt x="123842" y="779"/>
                      </a:cubicBezTo>
                      <a:cubicBezTo>
                        <a:pt x="129841" y="3030"/>
                        <a:pt x="136601" y="5274"/>
                        <a:pt x="143349" y="6027"/>
                      </a:cubicBezTo>
                      <a:cubicBezTo>
                        <a:pt x="150863" y="6027"/>
                        <a:pt x="155359" y="10523"/>
                        <a:pt x="158365" y="17269"/>
                      </a:cubicBezTo>
                      <a:cubicBezTo>
                        <a:pt x="162119" y="26260"/>
                        <a:pt x="162867" y="35258"/>
                        <a:pt x="161364" y="44248"/>
                      </a:cubicBezTo>
                      <a:cubicBezTo>
                        <a:pt x="159119" y="54738"/>
                        <a:pt x="156113" y="65234"/>
                        <a:pt x="153108" y="76476"/>
                      </a:cubicBezTo>
                      <a:cubicBezTo>
                        <a:pt x="150863" y="83223"/>
                        <a:pt x="148606" y="89962"/>
                        <a:pt x="147103" y="97461"/>
                      </a:cubicBezTo>
                      <a:cubicBezTo>
                        <a:pt x="144103" y="113199"/>
                        <a:pt x="138846" y="128191"/>
                        <a:pt x="132847" y="143176"/>
                      </a:cubicBezTo>
                      <a:cubicBezTo>
                        <a:pt x="126842" y="156670"/>
                        <a:pt x="121585" y="169410"/>
                        <a:pt x="114831" y="182892"/>
                      </a:cubicBezTo>
                      <a:cubicBezTo>
                        <a:pt x="109581" y="194137"/>
                        <a:pt x="102827" y="205377"/>
                        <a:pt x="97570" y="216622"/>
                      </a:cubicBezTo>
                      <a:cubicBezTo>
                        <a:pt x="91565" y="227862"/>
                        <a:pt x="86308" y="238360"/>
                        <a:pt x="81051" y="249599"/>
                      </a:cubicBezTo>
                      <a:cubicBezTo>
                        <a:pt x="83308" y="251100"/>
                        <a:pt x="84057" y="252595"/>
                        <a:pt x="85566" y="253342"/>
                      </a:cubicBezTo>
                      <a:cubicBezTo>
                        <a:pt x="93068" y="256343"/>
                        <a:pt x="100570" y="260845"/>
                        <a:pt x="106575" y="265341"/>
                      </a:cubicBezTo>
                      <a:cubicBezTo>
                        <a:pt x="114831" y="271331"/>
                        <a:pt x="123088" y="272832"/>
                        <a:pt x="132093" y="273585"/>
                      </a:cubicBezTo>
                      <a:cubicBezTo>
                        <a:pt x="140349" y="273585"/>
                        <a:pt x="147857" y="272084"/>
                        <a:pt x="155359" y="270578"/>
                      </a:cubicBezTo>
                      <a:cubicBezTo>
                        <a:pt x="162119" y="269083"/>
                        <a:pt x="168124" y="266835"/>
                        <a:pt x="174123" y="266082"/>
                      </a:cubicBezTo>
                      <a:cubicBezTo>
                        <a:pt x="189882" y="263087"/>
                        <a:pt x="201898" y="257808"/>
                        <a:pt x="212400" y="248063"/>
                      </a:cubicBezTo>
                      <a:cubicBezTo>
                        <a:pt x="219159" y="242073"/>
                        <a:pt x="224416" y="235323"/>
                        <a:pt x="229667" y="228585"/>
                      </a:cubicBezTo>
                      <a:cubicBezTo>
                        <a:pt x="234918" y="220341"/>
                        <a:pt x="241677" y="212097"/>
                        <a:pt x="244677" y="202352"/>
                      </a:cubicBezTo>
                      <a:cubicBezTo>
                        <a:pt x="245432" y="201598"/>
                        <a:pt x="246174" y="200851"/>
                        <a:pt x="246174" y="200098"/>
                      </a:cubicBezTo>
                      <a:cubicBezTo>
                        <a:pt x="249934" y="194107"/>
                        <a:pt x="250677" y="194107"/>
                        <a:pt x="258933" y="195602"/>
                      </a:cubicBezTo>
                      <a:cubicBezTo>
                        <a:pt x="259687" y="199356"/>
                        <a:pt x="257436" y="202352"/>
                        <a:pt x="258933" y="206100"/>
                      </a:cubicBezTo>
                      <a:cubicBezTo>
                        <a:pt x="261190" y="210596"/>
                        <a:pt x="259687" y="215092"/>
                        <a:pt x="256688" y="219588"/>
                      </a:cubicBezTo>
                      <a:cubicBezTo>
                        <a:pt x="247677" y="233081"/>
                        <a:pt x="236219" y="243229"/>
                        <a:pt x="226471" y="255969"/>
                      </a:cubicBezTo>
                      <a:cubicBezTo>
                        <a:pt x="215958" y="270957"/>
                        <a:pt x="201512" y="276456"/>
                        <a:pt x="183686" y="282986"/>
                      </a:cubicBezTo>
                      <a:cubicBezTo>
                        <a:pt x="163396" y="290418"/>
                        <a:pt x="140854" y="293668"/>
                        <a:pt x="120516" y="291752"/>
                      </a:cubicBezTo>
                      <a:cubicBezTo>
                        <a:pt x="121264" y="293994"/>
                        <a:pt x="150863" y="326787"/>
                        <a:pt x="156113" y="340281"/>
                      </a:cubicBezTo>
                      <a:close/>
                      <a:moveTo>
                        <a:pt x="756" y="314800"/>
                      </a:moveTo>
                      <a:cubicBezTo>
                        <a:pt x="3755" y="314047"/>
                        <a:pt x="3755" y="316301"/>
                        <a:pt x="3001" y="317042"/>
                      </a:cubicBezTo>
                      <a:cubicBezTo>
                        <a:pt x="3001" y="320797"/>
                        <a:pt x="2253" y="324545"/>
                        <a:pt x="1498" y="328288"/>
                      </a:cubicBezTo>
                      <a:lnTo>
                        <a:pt x="756" y="328288"/>
                      </a:lnTo>
                      <a:lnTo>
                        <a:pt x="756" y="314800"/>
                      </a:lnTo>
                      <a:close/>
                      <a:moveTo>
                        <a:pt x="3001" y="299806"/>
                      </a:moveTo>
                      <a:lnTo>
                        <a:pt x="3755" y="299806"/>
                      </a:lnTo>
                      <a:lnTo>
                        <a:pt x="3755" y="302808"/>
                      </a:lnTo>
                      <a:lnTo>
                        <a:pt x="3001" y="302808"/>
                      </a:lnTo>
                      <a:lnTo>
                        <a:pt x="3001" y="299806"/>
                      </a:lnTo>
                      <a:close/>
                      <a:moveTo>
                        <a:pt x="6001" y="279575"/>
                      </a:moveTo>
                      <a:lnTo>
                        <a:pt x="5252" y="280323"/>
                      </a:lnTo>
                      <a:lnTo>
                        <a:pt x="5252" y="279575"/>
                      </a:lnTo>
                      <a:lnTo>
                        <a:pt x="6001" y="279575"/>
                      </a:lnTo>
                      <a:close/>
                      <a:moveTo>
                        <a:pt x="18017" y="487172"/>
                      </a:moveTo>
                      <a:cubicBezTo>
                        <a:pt x="18017" y="485677"/>
                        <a:pt x="18017" y="484924"/>
                        <a:pt x="18760" y="483423"/>
                      </a:cubicBezTo>
                      <a:cubicBezTo>
                        <a:pt x="18017" y="478928"/>
                        <a:pt x="17263" y="473678"/>
                        <a:pt x="17263" y="469183"/>
                      </a:cubicBezTo>
                      <a:cubicBezTo>
                        <a:pt x="18017" y="449699"/>
                        <a:pt x="17263" y="429468"/>
                        <a:pt x="14257" y="409230"/>
                      </a:cubicBezTo>
                      <a:cubicBezTo>
                        <a:pt x="13515" y="406983"/>
                        <a:pt x="13515" y="403987"/>
                        <a:pt x="12760" y="400986"/>
                      </a:cubicBezTo>
                      <a:cubicBezTo>
                        <a:pt x="12012" y="397991"/>
                        <a:pt x="11258" y="394996"/>
                        <a:pt x="10503" y="391994"/>
                      </a:cubicBezTo>
                      <a:cubicBezTo>
                        <a:pt x="9006" y="394996"/>
                        <a:pt x="9006" y="397238"/>
                        <a:pt x="9006" y="399492"/>
                      </a:cubicBezTo>
                      <a:cubicBezTo>
                        <a:pt x="9755" y="411478"/>
                        <a:pt x="10503" y="422718"/>
                        <a:pt x="11258" y="433963"/>
                      </a:cubicBezTo>
                      <a:cubicBezTo>
                        <a:pt x="12760" y="448951"/>
                        <a:pt x="14257" y="463192"/>
                        <a:pt x="15011" y="478186"/>
                      </a:cubicBezTo>
                      <a:cubicBezTo>
                        <a:pt x="15760" y="480428"/>
                        <a:pt x="15760" y="482676"/>
                        <a:pt x="18017" y="483423"/>
                      </a:cubicBezTo>
                      <a:lnTo>
                        <a:pt x="18017" y="487172"/>
                      </a:lnTo>
                      <a:close/>
                      <a:moveTo>
                        <a:pt x="22514" y="518648"/>
                      </a:moveTo>
                      <a:cubicBezTo>
                        <a:pt x="23262" y="516407"/>
                        <a:pt x="24771" y="515653"/>
                        <a:pt x="24771" y="514906"/>
                      </a:cubicBezTo>
                      <a:cubicBezTo>
                        <a:pt x="25519" y="513405"/>
                        <a:pt x="24016" y="512652"/>
                        <a:pt x="21759" y="511911"/>
                      </a:cubicBezTo>
                      <a:cubicBezTo>
                        <a:pt x="21759" y="514153"/>
                        <a:pt x="21759" y="515653"/>
                        <a:pt x="22520" y="518648"/>
                      </a:cubicBezTo>
                      <a:close/>
                      <a:moveTo>
                        <a:pt x="25519" y="523898"/>
                      </a:moveTo>
                      <a:lnTo>
                        <a:pt x="25519" y="523150"/>
                      </a:lnTo>
                      <a:cubicBezTo>
                        <a:pt x="24771" y="523150"/>
                        <a:pt x="24771" y="523898"/>
                        <a:pt x="24771" y="523898"/>
                      </a:cubicBezTo>
                      <a:cubicBezTo>
                        <a:pt x="24016" y="523898"/>
                        <a:pt x="24771" y="524651"/>
                        <a:pt x="24771" y="524651"/>
                      </a:cubicBezTo>
                      <a:cubicBezTo>
                        <a:pt x="24771" y="524651"/>
                        <a:pt x="25519" y="524651"/>
                        <a:pt x="25519" y="523898"/>
                      </a:cubicBezTo>
                      <a:close/>
                      <a:moveTo>
                        <a:pt x="73555" y="406983"/>
                      </a:moveTo>
                      <a:cubicBezTo>
                        <a:pt x="73555" y="403987"/>
                        <a:pt x="73555" y="402487"/>
                        <a:pt x="72807" y="398738"/>
                      </a:cubicBezTo>
                      <a:cubicBezTo>
                        <a:pt x="69053" y="403240"/>
                        <a:pt x="69795" y="404741"/>
                        <a:pt x="73555" y="406983"/>
                      </a:cubicBezTo>
                      <a:close/>
                      <a:moveTo>
                        <a:pt x="72807" y="391241"/>
                      </a:moveTo>
                      <a:lnTo>
                        <a:pt x="72052" y="391241"/>
                      </a:lnTo>
                      <a:cubicBezTo>
                        <a:pt x="72052" y="391994"/>
                        <a:pt x="72052" y="392742"/>
                        <a:pt x="72807" y="392742"/>
                      </a:cubicBezTo>
                      <a:lnTo>
                        <a:pt x="72807" y="391994"/>
                      </a:lnTo>
                      <a:cubicBezTo>
                        <a:pt x="72807" y="391994"/>
                        <a:pt x="72807" y="391241"/>
                        <a:pt x="72807" y="391241"/>
                      </a:cubicBezTo>
                      <a:close/>
                      <a:moveTo>
                        <a:pt x="132093" y="565866"/>
                      </a:moveTo>
                      <a:cubicBezTo>
                        <a:pt x="132847" y="559876"/>
                        <a:pt x="135098" y="554627"/>
                        <a:pt x="136601" y="548631"/>
                      </a:cubicBezTo>
                      <a:cubicBezTo>
                        <a:pt x="138104" y="544129"/>
                        <a:pt x="139607" y="538886"/>
                        <a:pt x="140349" y="534384"/>
                      </a:cubicBezTo>
                      <a:cubicBezTo>
                        <a:pt x="143349" y="522397"/>
                        <a:pt x="144103" y="510404"/>
                        <a:pt x="145606" y="497664"/>
                      </a:cubicBezTo>
                      <a:cubicBezTo>
                        <a:pt x="146360" y="483423"/>
                        <a:pt x="147863" y="469183"/>
                        <a:pt x="148606" y="454948"/>
                      </a:cubicBezTo>
                      <a:cubicBezTo>
                        <a:pt x="149360" y="434711"/>
                        <a:pt x="148606" y="414474"/>
                        <a:pt x="145606" y="394242"/>
                      </a:cubicBezTo>
                      <a:cubicBezTo>
                        <a:pt x="143349" y="380002"/>
                        <a:pt x="138104" y="367262"/>
                        <a:pt x="131344" y="354521"/>
                      </a:cubicBezTo>
                      <a:cubicBezTo>
                        <a:pt x="126087" y="346277"/>
                        <a:pt x="119334" y="337285"/>
                        <a:pt x="114831" y="328288"/>
                      </a:cubicBezTo>
                      <a:cubicBezTo>
                        <a:pt x="111832" y="321550"/>
                        <a:pt x="106575" y="315548"/>
                        <a:pt x="102072" y="309551"/>
                      </a:cubicBezTo>
                      <a:cubicBezTo>
                        <a:pt x="100570" y="307309"/>
                        <a:pt x="98324" y="304302"/>
                        <a:pt x="96073" y="304302"/>
                      </a:cubicBezTo>
                      <a:cubicBezTo>
                        <a:pt x="90816" y="302808"/>
                        <a:pt x="87068" y="299065"/>
                        <a:pt x="83314" y="296064"/>
                      </a:cubicBezTo>
                      <a:lnTo>
                        <a:pt x="79554" y="296064"/>
                      </a:lnTo>
                      <a:cubicBezTo>
                        <a:pt x="80309" y="305803"/>
                        <a:pt x="77309" y="314800"/>
                        <a:pt x="79554" y="323792"/>
                      </a:cubicBezTo>
                      <a:cubicBezTo>
                        <a:pt x="80309" y="327541"/>
                        <a:pt x="80309" y="331289"/>
                        <a:pt x="78058" y="335032"/>
                      </a:cubicBezTo>
                      <a:cubicBezTo>
                        <a:pt x="74309" y="341781"/>
                        <a:pt x="77309" y="348525"/>
                        <a:pt x="78058" y="354521"/>
                      </a:cubicBezTo>
                      <a:cubicBezTo>
                        <a:pt x="78058" y="359017"/>
                        <a:pt x="78812" y="362766"/>
                        <a:pt x="78812" y="367262"/>
                      </a:cubicBezTo>
                      <a:cubicBezTo>
                        <a:pt x="78058" y="373252"/>
                        <a:pt x="77309" y="379254"/>
                        <a:pt x="77309" y="385992"/>
                      </a:cubicBezTo>
                      <a:cubicBezTo>
                        <a:pt x="77309" y="389747"/>
                        <a:pt x="76555" y="394990"/>
                        <a:pt x="78058" y="398732"/>
                      </a:cubicBezTo>
                      <a:cubicBezTo>
                        <a:pt x="79560" y="403240"/>
                        <a:pt x="78058" y="406977"/>
                        <a:pt x="78812" y="410731"/>
                      </a:cubicBezTo>
                      <a:cubicBezTo>
                        <a:pt x="79560" y="420476"/>
                        <a:pt x="80309" y="430215"/>
                        <a:pt x="78058" y="439207"/>
                      </a:cubicBezTo>
                      <a:cubicBezTo>
                        <a:pt x="78058" y="440707"/>
                        <a:pt x="78058" y="442955"/>
                        <a:pt x="78812" y="444456"/>
                      </a:cubicBezTo>
                      <a:cubicBezTo>
                        <a:pt x="81811" y="454201"/>
                        <a:pt x="81811" y="464687"/>
                        <a:pt x="84057" y="475185"/>
                      </a:cubicBezTo>
                      <a:cubicBezTo>
                        <a:pt x="84057" y="476686"/>
                        <a:pt x="81811" y="478928"/>
                        <a:pt x="81811" y="480428"/>
                      </a:cubicBezTo>
                      <a:cubicBezTo>
                        <a:pt x="81811" y="481923"/>
                        <a:pt x="84817" y="484177"/>
                        <a:pt x="85566" y="485677"/>
                      </a:cubicBezTo>
                      <a:cubicBezTo>
                        <a:pt x="86314" y="487172"/>
                        <a:pt x="87068" y="490167"/>
                        <a:pt x="86314" y="490920"/>
                      </a:cubicBezTo>
                      <a:cubicBezTo>
                        <a:pt x="83314" y="494663"/>
                        <a:pt x="86314" y="496917"/>
                        <a:pt x="87068" y="499912"/>
                      </a:cubicBezTo>
                      <a:cubicBezTo>
                        <a:pt x="88571" y="508156"/>
                        <a:pt x="90068" y="516407"/>
                        <a:pt x="93073" y="523898"/>
                      </a:cubicBezTo>
                      <a:cubicBezTo>
                        <a:pt x="96828" y="532142"/>
                        <a:pt x="96073" y="541887"/>
                        <a:pt x="100576" y="549378"/>
                      </a:cubicBezTo>
                      <a:cubicBezTo>
                        <a:pt x="99073" y="556122"/>
                        <a:pt x="102827" y="561371"/>
                        <a:pt x="106575" y="565866"/>
                      </a:cubicBezTo>
                      <a:cubicBezTo>
                        <a:pt x="108832" y="568862"/>
                        <a:pt x="110335" y="572616"/>
                        <a:pt x="111832" y="576359"/>
                      </a:cubicBezTo>
                      <a:cubicBezTo>
                        <a:pt x="114089" y="581602"/>
                        <a:pt x="117089" y="586851"/>
                        <a:pt x="122345" y="591347"/>
                      </a:cubicBezTo>
                      <a:cubicBezTo>
                        <a:pt x="127596" y="582349"/>
                        <a:pt x="129847" y="574111"/>
                        <a:pt x="132093" y="565866"/>
                      </a:cubicBezTo>
                      <a:close/>
                      <a:moveTo>
                        <a:pt x="84057" y="199386"/>
                      </a:moveTo>
                      <a:cubicBezTo>
                        <a:pt x="85566" y="197132"/>
                        <a:pt x="87068" y="195638"/>
                        <a:pt x="87811" y="193390"/>
                      </a:cubicBezTo>
                      <a:cubicBezTo>
                        <a:pt x="92313" y="182150"/>
                        <a:pt x="96822" y="170911"/>
                        <a:pt x="101324" y="160412"/>
                      </a:cubicBezTo>
                      <a:cubicBezTo>
                        <a:pt x="111832" y="134185"/>
                        <a:pt x="122345" y="107206"/>
                        <a:pt x="129847" y="79473"/>
                      </a:cubicBezTo>
                      <a:cubicBezTo>
                        <a:pt x="129847" y="77222"/>
                        <a:pt x="130590" y="75724"/>
                        <a:pt x="131344" y="74225"/>
                      </a:cubicBezTo>
                      <a:cubicBezTo>
                        <a:pt x="137349" y="62238"/>
                        <a:pt x="138846" y="48744"/>
                        <a:pt x="139601" y="36004"/>
                      </a:cubicBezTo>
                      <a:cubicBezTo>
                        <a:pt x="139601" y="31509"/>
                        <a:pt x="138846" y="27759"/>
                        <a:pt x="138104" y="24017"/>
                      </a:cubicBezTo>
                      <a:cubicBezTo>
                        <a:pt x="137349" y="21765"/>
                        <a:pt x="135847" y="19521"/>
                        <a:pt x="132093" y="19521"/>
                      </a:cubicBezTo>
                      <a:cubicBezTo>
                        <a:pt x="129847" y="24762"/>
                        <a:pt x="126087" y="30011"/>
                        <a:pt x="124590" y="36004"/>
                      </a:cubicBezTo>
                      <a:cubicBezTo>
                        <a:pt x="123842" y="39754"/>
                        <a:pt x="122345" y="43504"/>
                        <a:pt x="120843" y="47246"/>
                      </a:cubicBezTo>
                      <a:cubicBezTo>
                        <a:pt x="118585" y="52494"/>
                        <a:pt x="115586" y="57742"/>
                        <a:pt x="113328" y="63736"/>
                      </a:cubicBezTo>
                      <a:cubicBezTo>
                        <a:pt x="101324" y="95211"/>
                        <a:pt x="91565" y="128191"/>
                        <a:pt x="87068" y="161907"/>
                      </a:cubicBezTo>
                      <a:cubicBezTo>
                        <a:pt x="85566" y="168657"/>
                        <a:pt x="84057" y="174647"/>
                        <a:pt x="82554" y="181397"/>
                      </a:cubicBezTo>
                      <a:cubicBezTo>
                        <a:pt x="81811" y="183645"/>
                        <a:pt x="81811" y="185145"/>
                        <a:pt x="81811" y="186646"/>
                      </a:cubicBezTo>
                      <a:cubicBezTo>
                        <a:pt x="81811" y="188147"/>
                        <a:pt x="82554" y="194890"/>
                        <a:pt x="82554" y="198633"/>
                      </a:cubicBezTo>
                      <a:cubicBezTo>
                        <a:pt x="83308" y="198633"/>
                        <a:pt x="84057" y="198633"/>
                        <a:pt x="84057" y="199386"/>
                      </a:cubicBezTo>
                      <a:close/>
                      <a:moveTo>
                        <a:pt x="221304" y="254860"/>
                      </a:moveTo>
                      <a:cubicBezTo>
                        <a:pt x="213802" y="259368"/>
                        <a:pt x="207791" y="263858"/>
                        <a:pt x="205539" y="266859"/>
                      </a:cubicBezTo>
                      <a:cubicBezTo>
                        <a:pt x="204791" y="267600"/>
                        <a:pt x="205539" y="269101"/>
                        <a:pt x="205539" y="270607"/>
                      </a:cubicBezTo>
                      <a:cubicBezTo>
                        <a:pt x="201785" y="269854"/>
                        <a:pt x="199534" y="267642"/>
                        <a:pt x="197283" y="273638"/>
                      </a:cubicBezTo>
                      <a:cubicBezTo>
                        <a:pt x="201043" y="270637"/>
                        <a:pt x="203288" y="271355"/>
                        <a:pt x="204791" y="269854"/>
                      </a:cubicBezTo>
                      <a:cubicBezTo>
                        <a:pt x="210790" y="266106"/>
                        <a:pt x="216047" y="261610"/>
                        <a:pt x="221304" y="25486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C149D11-55E2-72F3-558C-415206D0486C}"/>
                    </a:ext>
                  </a:extLst>
                </p:cNvPr>
                <p:cNvSpPr/>
                <p:nvPr/>
              </p:nvSpPr>
              <p:spPr>
                <a:xfrm>
                  <a:off x="2865368" y="1052833"/>
                  <a:ext cx="182737" cy="323156"/>
                </a:xfrm>
                <a:custGeom>
                  <a:avLst/>
                  <a:gdLst>
                    <a:gd name="connsiteX0" fmla="*/ 0 w 182737"/>
                    <a:gd name="connsiteY0" fmla="*/ 205687 h 323156"/>
                    <a:gd name="connsiteX1" fmla="*/ 0 w 182737"/>
                    <a:gd name="connsiteY1" fmla="*/ 204186 h 323156"/>
                    <a:gd name="connsiteX2" fmla="*/ 1503 w 182737"/>
                    <a:gd name="connsiteY2" fmla="*/ 189192 h 323156"/>
                    <a:gd name="connsiteX3" fmla="*/ 4502 w 182737"/>
                    <a:gd name="connsiteY3" fmla="*/ 185444 h 323156"/>
                    <a:gd name="connsiteX4" fmla="*/ 3000 w 182737"/>
                    <a:gd name="connsiteY4" fmla="*/ 207181 h 323156"/>
                    <a:gd name="connsiteX5" fmla="*/ 0 w 182737"/>
                    <a:gd name="connsiteY5" fmla="*/ 205687 h 323156"/>
                    <a:gd name="connsiteX6" fmla="*/ 3000 w 182737"/>
                    <a:gd name="connsiteY6" fmla="*/ 218427 h 323156"/>
                    <a:gd name="connsiteX7" fmla="*/ 1503 w 182737"/>
                    <a:gd name="connsiteY7" fmla="*/ 216926 h 323156"/>
                    <a:gd name="connsiteX8" fmla="*/ 2257 w 182737"/>
                    <a:gd name="connsiteY8" fmla="*/ 215426 h 323156"/>
                    <a:gd name="connsiteX9" fmla="*/ 3754 w 182737"/>
                    <a:gd name="connsiteY9" fmla="*/ 216173 h 323156"/>
                    <a:gd name="connsiteX10" fmla="*/ 3000 w 182737"/>
                    <a:gd name="connsiteY10" fmla="*/ 218427 h 323156"/>
                    <a:gd name="connsiteX11" fmla="*/ 53293 w 182737"/>
                    <a:gd name="connsiteY11" fmla="*/ 73778 h 323156"/>
                    <a:gd name="connsiteX12" fmla="*/ 62298 w 182737"/>
                    <a:gd name="connsiteY12" fmla="*/ 80522 h 323156"/>
                    <a:gd name="connsiteX13" fmla="*/ 62298 w 182737"/>
                    <a:gd name="connsiteY13" fmla="*/ 88019 h 323156"/>
                    <a:gd name="connsiteX14" fmla="*/ 66800 w 182737"/>
                    <a:gd name="connsiteY14" fmla="*/ 88772 h 323156"/>
                    <a:gd name="connsiteX15" fmla="*/ 66051 w 182737"/>
                    <a:gd name="connsiteY15" fmla="*/ 106008 h 323156"/>
                    <a:gd name="connsiteX16" fmla="*/ 65297 w 182737"/>
                    <a:gd name="connsiteY16" fmla="*/ 123991 h 323156"/>
                    <a:gd name="connsiteX17" fmla="*/ 65297 w 182737"/>
                    <a:gd name="connsiteY17" fmla="*/ 150972 h 323156"/>
                    <a:gd name="connsiteX18" fmla="*/ 65297 w 182737"/>
                    <a:gd name="connsiteY18" fmla="*/ 177205 h 323156"/>
                    <a:gd name="connsiteX19" fmla="*/ 64549 w 182737"/>
                    <a:gd name="connsiteY19" fmla="*/ 189945 h 323156"/>
                    <a:gd name="connsiteX20" fmla="*/ 65297 w 182737"/>
                    <a:gd name="connsiteY20" fmla="*/ 194441 h 323156"/>
                    <a:gd name="connsiteX21" fmla="*/ 66051 w 182737"/>
                    <a:gd name="connsiteY21" fmla="*/ 198184 h 323156"/>
                    <a:gd name="connsiteX22" fmla="*/ 66800 w 182737"/>
                    <a:gd name="connsiteY22" fmla="*/ 215426 h 323156"/>
                    <a:gd name="connsiteX23" fmla="*/ 68297 w 182737"/>
                    <a:gd name="connsiteY23" fmla="*/ 222164 h 323156"/>
                    <a:gd name="connsiteX24" fmla="*/ 68297 w 182737"/>
                    <a:gd name="connsiteY24" fmla="*/ 230408 h 323156"/>
                    <a:gd name="connsiteX25" fmla="*/ 68297 w 182737"/>
                    <a:gd name="connsiteY25" fmla="*/ 231161 h 323156"/>
                    <a:gd name="connsiteX26" fmla="*/ 73554 w 182737"/>
                    <a:gd name="connsiteY26" fmla="*/ 252151 h 323156"/>
                    <a:gd name="connsiteX27" fmla="*/ 75811 w 182737"/>
                    <a:gd name="connsiteY27" fmla="*/ 258142 h 323156"/>
                    <a:gd name="connsiteX28" fmla="*/ 78810 w 182737"/>
                    <a:gd name="connsiteY28" fmla="*/ 268634 h 323156"/>
                    <a:gd name="connsiteX29" fmla="*/ 84061 w 182737"/>
                    <a:gd name="connsiteY29" fmla="*/ 275378 h 323156"/>
                    <a:gd name="connsiteX30" fmla="*/ 90815 w 182737"/>
                    <a:gd name="connsiteY30" fmla="*/ 281374 h 323156"/>
                    <a:gd name="connsiteX31" fmla="*/ 102077 w 182737"/>
                    <a:gd name="connsiteY31" fmla="*/ 286623 h 323156"/>
                    <a:gd name="connsiteX32" fmla="*/ 117835 w 182737"/>
                    <a:gd name="connsiteY32" fmla="*/ 266386 h 323156"/>
                    <a:gd name="connsiteX33" fmla="*/ 135103 w 182737"/>
                    <a:gd name="connsiteY33" fmla="*/ 236404 h 323156"/>
                    <a:gd name="connsiteX34" fmla="*/ 135851 w 182737"/>
                    <a:gd name="connsiteY34" fmla="*/ 234162 h 323156"/>
                    <a:gd name="connsiteX35" fmla="*/ 148610 w 182737"/>
                    <a:gd name="connsiteY35" fmla="*/ 206428 h 323156"/>
                    <a:gd name="connsiteX36" fmla="*/ 154609 w 182737"/>
                    <a:gd name="connsiteY36" fmla="*/ 189945 h 323156"/>
                    <a:gd name="connsiteX37" fmla="*/ 162123 w 182737"/>
                    <a:gd name="connsiteY37" fmla="*/ 157721 h 323156"/>
                    <a:gd name="connsiteX38" fmla="*/ 165871 w 182737"/>
                    <a:gd name="connsiteY38" fmla="*/ 150219 h 323156"/>
                    <a:gd name="connsiteX39" fmla="*/ 174882 w 182737"/>
                    <a:gd name="connsiteY39" fmla="*/ 145723 h 323156"/>
                    <a:gd name="connsiteX40" fmla="*/ 180881 w 182737"/>
                    <a:gd name="connsiteY40" fmla="*/ 155468 h 323156"/>
                    <a:gd name="connsiteX41" fmla="*/ 179385 w 182737"/>
                    <a:gd name="connsiteY41" fmla="*/ 164459 h 323156"/>
                    <a:gd name="connsiteX42" fmla="*/ 176379 w 182737"/>
                    <a:gd name="connsiteY42" fmla="*/ 168208 h 323156"/>
                    <a:gd name="connsiteX43" fmla="*/ 170380 w 182737"/>
                    <a:gd name="connsiteY43" fmla="*/ 201932 h 323156"/>
                    <a:gd name="connsiteX44" fmla="*/ 170380 w 182737"/>
                    <a:gd name="connsiteY44" fmla="*/ 207929 h 323156"/>
                    <a:gd name="connsiteX45" fmla="*/ 169625 w 182737"/>
                    <a:gd name="connsiteY45" fmla="*/ 213925 h 323156"/>
                    <a:gd name="connsiteX46" fmla="*/ 165123 w 182737"/>
                    <a:gd name="connsiteY46" fmla="*/ 225918 h 323156"/>
                    <a:gd name="connsiteX47" fmla="*/ 153867 w 182737"/>
                    <a:gd name="connsiteY47" fmla="*/ 257389 h 323156"/>
                    <a:gd name="connsiteX48" fmla="*/ 142605 w 182737"/>
                    <a:gd name="connsiteY48" fmla="*/ 275378 h 323156"/>
                    <a:gd name="connsiteX49" fmla="*/ 128349 w 182737"/>
                    <a:gd name="connsiteY49" fmla="*/ 303112 h 323156"/>
                    <a:gd name="connsiteX50" fmla="*/ 121589 w 182737"/>
                    <a:gd name="connsiteY50" fmla="*/ 312098 h 323156"/>
                    <a:gd name="connsiteX51" fmla="*/ 93072 w 182737"/>
                    <a:gd name="connsiteY51" fmla="*/ 322596 h 323156"/>
                    <a:gd name="connsiteX52" fmla="*/ 90066 w 182737"/>
                    <a:gd name="connsiteY52" fmla="*/ 322596 h 323156"/>
                    <a:gd name="connsiteX53" fmla="*/ 55538 w 182737"/>
                    <a:gd name="connsiteY53" fmla="*/ 313598 h 323156"/>
                    <a:gd name="connsiteX54" fmla="*/ 36774 w 182737"/>
                    <a:gd name="connsiteY54" fmla="*/ 300111 h 323156"/>
                    <a:gd name="connsiteX55" fmla="*/ 16513 w 182737"/>
                    <a:gd name="connsiteY55" fmla="*/ 273877 h 323156"/>
                    <a:gd name="connsiteX56" fmla="*/ 6760 w 182737"/>
                    <a:gd name="connsiteY56" fmla="*/ 243901 h 323156"/>
                    <a:gd name="connsiteX57" fmla="*/ 3000 w 182737"/>
                    <a:gd name="connsiteY57" fmla="*/ 228913 h 323156"/>
                    <a:gd name="connsiteX58" fmla="*/ 3754 w 182737"/>
                    <a:gd name="connsiteY58" fmla="*/ 225171 h 323156"/>
                    <a:gd name="connsiteX59" fmla="*/ 6760 w 182737"/>
                    <a:gd name="connsiteY59" fmla="*/ 211677 h 323156"/>
                    <a:gd name="connsiteX60" fmla="*/ 11262 w 182737"/>
                    <a:gd name="connsiteY60" fmla="*/ 171956 h 323156"/>
                    <a:gd name="connsiteX61" fmla="*/ 13513 w 182737"/>
                    <a:gd name="connsiteY61" fmla="*/ 154720 h 323156"/>
                    <a:gd name="connsiteX62" fmla="*/ 24769 w 182737"/>
                    <a:gd name="connsiteY62" fmla="*/ 111998 h 323156"/>
                    <a:gd name="connsiteX63" fmla="*/ 27021 w 182737"/>
                    <a:gd name="connsiteY63" fmla="*/ 106002 h 323156"/>
                    <a:gd name="connsiteX64" fmla="*/ 37534 w 182737"/>
                    <a:gd name="connsiteY64" fmla="*/ 85017 h 323156"/>
                    <a:gd name="connsiteX65" fmla="*/ 42031 w 182737"/>
                    <a:gd name="connsiteY65" fmla="*/ 78268 h 323156"/>
                    <a:gd name="connsiteX66" fmla="*/ 53293 w 182737"/>
                    <a:gd name="connsiteY66" fmla="*/ 73778 h 323156"/>
                    <a:gd name="connsiteX67" fmla="*/ 5257 w 182737"/>
                    <a:gd name="connsiteY67" fmla="*/ 173457 h 323156"/>
                    <a:gd name="connsiteX68" fmla="*/ 6760 w 182737"/>
                    <a:gd name="connsiteY68" fmla="*/ 165213 h 323156"/>
                    <a:gd name="connsiteX69" fmla="*/ 5257 w 182737"/>
                    <a:gd name="connsiteY69" fmla="*/ 173457 h 323156"/>
                    <a:gd name="connsiteX70" fmla="*/ 51790 w 182737"/>
                    <a:gd name="connsiteY70" fmla="*/ 43801 h 323156"/>
                    <a:gd name="connsiteX71" fmla="*/ 32277 w 182737"/>
                    <a:gd name="connsiteY71" fmla="*/ 46052 h 323156"/>
                    <a:gd name="connsiteX72" fmla="*/ 26272 w 182737"/>
                    <a:gd name="connsiteY72" fmla="*/ 13072 h 323156"/>
                    <a:gd name="connsiteX73" fmla="*/ 30775 w 182737"/>
                    <a:gd name="connsiteY73" fmla="*/ 7078 h 323156"/>
                    <a:gd name="connsiteX74" fmla="*/ 43533 w 182737"/>
                    <a:gd name="connsiteY74" fmla="*/ 1085 h 323156"/>
                    <a:gd name="connsiteX75" fmla="*/ 50293 w 182737"/>
                    <a:gd name="connsiteY75" fmla="*/ 1085 h 323156"/>
                    <a:gd name="connsiteX76" fmla="*/ 70554 w 182737"/>
                    <a:gd name="connsiteY76" fmla="*/ 3329 h 323156"/>
                    <a:gd name="connsiteX77" fmla="*/ 74308 w 182737"/>
                    <a:gd name="connsiteY77" fmla="*/ 6326 h 323156"/>
                    <a:gd name="connsiteX78" fmla="*/ 77308 w 182737"/>
                    <a:gd name="connsiteY78" fmla="*/ 19819 h 323156"/>
                    <a:gd name="connsiteX79" fmla="*/ 74308 w 182737"/>
                    <a:gd name="connsiteY79" fmla="*/ 28810 h 323156"/>
                    <a:gd name="connsiteX80" fmla="*/ 72811 w 182737"/>
                    <a:gd name="connsiteY80" fmla="*/ 31061 h 323156"/>
                    <a:gd name="connsiteX81" fmla="*/ 58538 w 182737"/>
                    <a:gd name="connsiteY81" fmla="*/ 39306 h 323156"/>
                    <a:gd name="connsiteX82" fmla="*/ 54795 w 182737"/>
                    <a:gd name="connsiteY82" fmla="*/ 40051 h 323156"/>
                    <a:gd name="connsiteX83" fmla="*/ 51790 w 182737"/>
                    <a:gd name="connsiteY83" fmla="*/ 43801 h 323156"/>
                    <a:gd name="connsiteX84" fmla="*/ 39031 w 182737"/>
                    <a:gd name="connsiteY84" fmla="*/ 5580 h 323156"/>
                    <a:gd name="connsiteX85" fmla="*/ 39031 w 182737"/>
                    <a:gd name="connsiteY85" fmla="*/ 5580 h 323156"/>
                    <a:gd name="connsiteX86" fmla="*/ 61549 w 182737"/>
                    <a:gd name="connsiteY86" fmla="*/ 241653 h 323156"/>
                    <a:gd name="connsiteX87" fmla="*/ 57041 w 182737"/>
                    <a:gd name="connsiteY87" fmla="*/ 217668 h 323156"/>
                    <a:gd name="connsiteX88" fmla="*/ 55538 w 182737"/>
                    <a:gd name="connsiteY88" fmla="*/ 179447 h 323156"/>
                    <a:gd name="connsiteX89" fmla="*/ 54041 w 182737"/>
                    <a:gd name="connsiteY89" fmla="*/ 174204 h 323156"/>
                    <a:gd name="connsiteX90" fmla="*/ 55538 w 182737"/>
                    <a:gd name="connsiteY90" fmla="*/ 237157 h 323156"/>
                    <a:gd name="connsiteX91" fmla="*/ 64549 w 182737"/>
                    <a:gd name="connsiteY91" fmla="*/ 258889 h 323156"/>
                    <a:gd name="connsiteX92" fmla="*/ 61549 w 182737"/>
                    <a:gd name="connsiteY92" fmla="*/ 241653 h 323156"/>
                    <a:gd name="connsiteX93" fmla="*/ 56292 w 182737"/>
                    <a:gd name="connsiteY93" fmla="*/ 156221 h 323156"/>
                    <a:gd name="connsiteX94" fmla="*/ 57041 w 182737"/>
                    <a:gd name="connsiteY94" fmla="*/ 155468 h 323156"/>
                    <a:gd name="connsiteX95" fmla="*/ 56292 w 182737"/>
                    <a:gd name="connsiteY95" fmla="*/ 154720 h 323156"/>
                    <a:gd name="connsiteX96" fmla="*/ 56292 w 182737"/>
                    <a:gd name="connsiteY96" fmla="*/ 156221 h 323156"/>
                    <a:gd name="connsiteX97" fmla="*/ 86312 w 182737"/>
                    <a:gd name="connsiteY97" fmla="*/ 286623 h 323156"/>
                    <a:gd name="connsiteX98" fmla="*/ 87067 w 182737"/>
                    <a:gd name="connsiteY98" fmla="*/ 285876 h 323156"/>
                    <a:gd name="connsiteX99" fmla="*/ 85570 w 182737"/>
                    <a:gd name="connsiteY99" fmla="*/ 285123 h 323156"/>
                    <a:gd name="connsiteX100" fmla="*/ 81810 w 182737"/>
                    <a:gd name="connsiteY100" fmla="*/ 280627 h 323156"/>
                    <a:gd name="connsiteX101" fmla="*/ 80313 w 182737"/>
                    <a:gd name="connsiteY101" fmla="*/ 276878 h 323156"/>
                    <a:gd name="connsiteX102" fmla="*/ 75056 w 182737"/>
                    <a:gd name="connsiteY102" fmla="*/ 279126 h 323156"/>
                    <a:gd name="connsiteX103" fmla="*/ 80313 w 182737"/>
                    <a:gd name="connsiteY103" fmla="*/ 276878 h 323156"/>
                    <a:gd name="connsiteX104" fmla="*/ 85570 w 182737"/>
                    <a:gd name="connsiteY104" fmla="*/ 285123 h 323156"/>
                    <a:gd name="connsiteX105" fmla="*/ 86312 w 182737"/>
                    <a:gd name="connsiteY105" fmla="*/ 286623 h 32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182737" h="323156">
                      <a:moveTo>
                        <a:pt x="0" y="205687"/>
                      </a:moveTo>
                      <a:lnTo>
                        <a:pt x="0" y="204186"/>
                      </a:lnTo>
                      <a:cubicBezTo>
                        <a:pt x="1503" y="198937"/>
                        <a:pt x="2257" y="194441"/>
                        <a:pt x="1503" y="189192"/>
                      </a:cubicBezTo>
                      <a:cubicBezTo>
                        <a:pt x="1503" y="187698"/>
                        <a:pt x="754" y="186197"/>
                        <a:pt x="4502" y="185444"/>
                      </a:cubicBezTo>
                      <a:cubicBezTo>
                        <a:pt x="3754" y="192193"/>
                        <a:pt x="3754" y="199684"/>
                        <a:pt x="3000" y="207181"/>
                      </a:cubicBezTo>
                      <a:cubicBezTo>
                        <a:pt x="2257" y="206428"/>
                        <a:pt x="754" y="206428"/>
                        <a:pt x="0" y="205687"/>
                      </a:cubicBezTo>
                      <a:close/>
                      <a:moveTo>
                        <a:pt x="3000" y="218427"/>
                      </a:moveTo>
                      <a:cubicBezTo>
                        <a:pt x="2257" y="217668"/>
                        <a:pt x="1503" y="217668"/>
                        <a:pt x="1503" y="216926"/>
                      </a:cubicBezTo>
                      <a:cubicBezTo>
                        <a:pt x="1503" y="216173"/>
                        <a:pt x="2257" y="215426"/>
                        <a:pt x="2257" y="215426"/>
                      </a:cubicBezTo>
                      <a:cubicBezTo>
                        <a:pt x="3000" y="215426"/>
                        <a:pt x="3000" y="216173"/>
                        <a:pt x="3754" y="216173"/>
                      </a:cubicBezTo>
                      <a:cubicBezTo>
                        <a:pt x="3754" y="216926"/>
                        <a:pt x="3000" y="217674"/>
                        <a:pt x="3000" y="218427"/>
                      </a:cubicBezTo>
                      <a:close/>
                      <a:moveTo>
                        <a:pt x="53293" y="73778"/>
                      </a:moveTo>
                      <a:cubicBezTo>
                        <a:pt x="58538" y="73030"/>
                        <a:pt x="61549" y="75272"/>
                        <a:pt x="62298" y="80522"/>
                      </a:cubicBezTo>
                      <a:lnTo>
                        <a:pt x="62298" y="88019"/>
                      </a:lnTo>
                      <a:cubicBezTo>
                        <a:pt x="64549" y="88019"/>
                        <a:pt x="65297" y="88019"/>
                        <a:pt x="66800" y="88772"/>
                      </a:cubicBezTo>
                      <a:cubicBezTo>
                        <a:pt x="66800" y="94762"/>
                        <a:pt x="66051" y="100011"/>
                        <a:pt x="66051" y="106008"/>
                      </a:cubicBezTo>
                      <a:cubicBezTo>
                        <a:pt x="65297" y="111998"/>
                        <a:pt x="65297" y="118001"/>
                        <a:pt x="65297" y="123991"/>
                      </a:cubicBezTo>
                      <a:cubicBezTo>
                        <a:pt x="66051" y="132983"/>
                        <a:pt x="64549" y="141980"/>
                        <a:pt x="65297" y="150972"/>
                      </a:cubicBezTo>
                      <a:cubicBezTo>
                        <a:pt x="66051" y="159216"/>
                        <a:pt x="63052" y="168208"/>
                        <a:pt x="65297" y="177205"/>
                      </a:cubicBezTo>
                      <a:cubicBezTo>
                        <a:pt x="63052" y="180948"/>
                        <a:pt x="66800" y="186197"/>
                        <a:pt x="64549" y="189945"/>
                      </a:cubicBezTo>
                      <a:cubicBezTo>
                        <a:pt x="63794" y="191446"/>
                        <a:pt x="64549" y="192941"/>
                        <a:pt x="65297" y="194441"/>
                      </a:cubicBezTo>
                      <a:cubicBezTo>
                        <a:pt x="65297" y="195942"/>
                        <a:pt x="66800" y="197437"/>
                        <a:pt x="66051" y="198184"/>
                      </a:cubicBezTo>
                      <a:cubicBezTo>
                        <a:pt x="63794" y="204186"/>
                        <a:pt x="67548" y="209423"/>
                        <a:pt x="66800" y="215426"/>
                      </a:cubicBezTo>
                      <a:cubicBezTo>
                        <a:pt x="66051" y="217668"/>
                        <a:pt x="66800" y="220669"/>
                        <a:pt x="68297" y="222164"/>
                      </a:cubicBezTo>
                      <a:cubicBezTo>
                        <a:pt x="69800" y="225171"/>
                        <a:pt x="70554" y="227413"/>
                        <a:pt x="68297" y="230408"/>
                      </a:cubicBezTo>
                      <a:lnTo>
                        <a:pt x="68297" y="231161"/>
                      </a:lnTo>
                      <a:cubicBezTo>
                        <a:pt x="71302" y="237911"/>
                        <a:pt x="69800" y="245402"/>
                        <a:pt x="73554" y="252151"/>
                      </a:cubicBezTo>
                      <a:cubicBezTo>
                        <a:pt x="75056" y="253646"/>
                        <a:pt x="76553" y="255894"/>
                        <a:pt x="75811" y="258142"/>
                      </a:cubicBezTo>
                      <a:cubicBezTo>
                        <a:pt x="74308" y="262638"/>
                        <a:pt x="78056" y="264892"/>
                        <a:pt x="78810" y="268634"/>
                      </a:cubicBezTo>
                      <a:cubicBezTo>
                        <a:pt x="80313" y="271629"/>
                        <a:pt x="81810" y="273883"/>
                        <a:pt x="84061" y="275378"/>
                      </a:cubicBezTo>
                      <a:cubicBezTo>
                        <a:pt x="86312" y="276878"/>
                        <a:pt x="88570" y="279126"/>
                        <a:pt x="90815" y="281374"/>
                      </a:cubicBezTo>
                      <a:cubicBezTo>
                        <a:pt x="93815" y="284370"/>
                        <a:pt x="97574" y="285876"/>
                        <a:pt x="102077" y="286623"/>
                      </a:cubicBezTo>
                      <a:cubicBezTo>
                        <a:pt x="108831" y="280627"/>
                        <a:pt x="114087" y="273883"/>
                        <a:pt x="117835" y="266386"/>
                      </a:cubicBezTo>
                      <a:cubicBezTo>
                        <a:pt x="123847" y="255894"/>
                        <a:pt x="129092" y="246149"/>
                        <a:pt x="135103" y="236404"/>
                      </a:cubicBezTo>
                      <a:cubicBezTo>
                        <a:pt x="135103" y="235657"/>
                        <a:pt x="135851" y="234904"/>
                        <a:pt x="135851" y="234162"/>
                      </a:cubicBezTo>
                      <a:cubicBezTo>
                        <a:pt x="138102" y="223664"/>
                        <a:pt x="144108" y="215426"/>
                        <a:pt x="148610" y="206428"/>
                      </a:cubicBezTo>
                      <a:cubicBezTo>
                        <a:pt x="150861" y="201185"/>
                        <a:pt x="153112" y="195189"/>
                        <a:pt x="154609" y="189945"/>
                      </a:cubicBezTo>
                      <a:cubicBezTo>
                        <a:pt x="157621" y="179447"/>
                        <a:pt x="161369" y="168961"/>
                        <a:pt x="162123" y="157721"/>
                      </a:cubicBezTo>
                      <a:cubicBezTo>
                        <a:pt x="162123" y="153967"/>
                        <a:pt x="165123" y="152472"/>
                        <a:pt x="165871" y="150219"/>
                      </a:cubicBezTo>
                      <a:cubicBezTo>
                        <a:pt x="167368" y="146476"/>
                        <a:pt x="171128" y="146476"/>
                        <a:pt x="174882" y="145723"/>
                      </a:cubicBezTo>
                      <a:cubicBezTo>
                        <a:pt x="177127" y="148718"/>
                        <a:pt x="178630" y="151719"/>
                        <a:pt x="180881" y="155468"/>
                      </a:cubicBezTo>
                      <a:cubicBezTo>
                        <a:pt x="183887" y="159963"/>
                        <a:pt x="183139" y="159963"/>
                        <a:pt x="179385" y="164459"/>
                      </a:cubicBezTo>
                      <a:cubicBezTo>
                        <a:pt x="178630" y="165213"/>
                        <a:pt x="177127" y="166707"/>
                        <a:pt x="176379" y="168208"/>
                      </a:cubicBezTo>
                      <a:cubicBezTo>
                        <a:pt x="174128" y="179447"/>
                        <a:pt x="172625" y="190693"/>
                        <a:pt x="170380" y="201932"/>
                      </a:cubicBezTo>
                      <a:lnTo>
                        <a:pt x="170380" y="207929"/>
                      </a:lnTo>
                      <a:cubicBezTo>
                        <a:pt x="171128" y="210177"/>
                        <a:pt x="170380" y="211677"/>
                        <a:pt x="169625" y="213925"/>
                      </a:cubicBezTo>
                      <a:cubicBezTo>
                        <a:pt x="167368" y="217668"/>
                        <a:pt x="165871" y="221422"/>
                        <a:pt x="165123" y="225918"/>
                      </a:cubicBezTo>
                      <a:cubicBezTo>
                        <a:pt x="162123" y="236404"/>
                        <a:pt x="158363" y="246902"/>
                        <a:pt x="153867" y="257389"/>
                      </a:cubicBezTo>
                      <a:cubicBezTo>
                        <a:pt x="150861" y="263391"/>
                        <a:pt x="146359" y="269381"/>
                        <a:pt x="142605" y="275378"/>
                      </a:cubicBezTo>
                      <a:cubicBezTo>
                        <a:pt x="136606" y="284370"/>
                        <a:pt x="131349" y="292614"/>
                        <a:pt x="128349" y="303112"/>
                      </a:cubicBezTo>
                      <a:cubicBezTo>
                        <a:pt x="127589" y="306855"/>
                        <a:pt x="124589" y="309856"/>
                        <a:pt x="121589" y="312098"/>
                      </a:cubicBezTo>
                      <a:cubicBezTo>
                        <a:pt x="112585" y="317347"/>
                        <a:pt x="102825" y="320348"/>
                        <a:pt x="93072" y="322596"/>
                      </a:cubicBezTo>
                      <a:cubicBezTo>
                        <a:pt x="92318" y="323343"/>
                        <a:pt x="90815" y="323343"/>
                        <a:pt x="90066" y="322596"/>
                      </a:cubicBezTo>
                      <a:cubicBezTo>
                        <a:pt x="78056" y="321101"/>
                        <a:pt x="66800" y="319595"/>
                        <a:pt x="55538" y="313598"/>
                      </a:cubicBezTo>
                      <a:cubicBezTo>
                        <a:pt x="48790" y="310603"/>
                        <a:pt x="42031" y="306855"/>
                        <a:pt x="36774" y="300111"/>
                      </a:cubicBezTo>
                      <a:cubicBezTo>
                        <a:pt x="30020" y="291866"/>
                        <a:pt x="22518" y="283622"/>
                        <a:pt x="16513" y="273877"/>
                      </a:cubicBezTo>
                      <a:cubicBezTo>
                        <a:pt x="11256" y="264892"/>
                        <a:pt x="6760" y="255147"/>
                        <a:pt x="6760" y="243901"/>
                      </a:cubicBezTo>
                      <a:cubicBezTo>
                        <a:pt x="5999" y="238652"/>
                        <a:pt x="4502" y="234162"/>
                        <a:pt x="3000" y="228913"/>
                      </a:cubicBezTo>
                      <a:cubicBezTo>
                        <a:pt x="3000" y="228166"/>
                        <a:pt x="3000" y="225918"/>
                        <a:pt x="3754" y="225171"/>
                      </a:cubicBezTo>
                      <a:cubicBezTo>
                        <a:pt x="7502" y="221422"/>
                        <a:pt x="6005" y="216173"/>
                        <a:pt x="6760" y="211677"/>
                      </a:cubicBezTo>
                      <a:cubicBezTo>
                        <a:pt x="7502" y="198184"/>
                        <a:pt x="9759" y="185444"/>
                        <a:pt x="11262" y="171956"/>
                      </a:cubicBezTo>
                      <a:cubicBezTo>
                        <a:pt x="12016" y="165966"/>
                        <a:pt x="12759" y="159963"/>
                        <a:pt x="13513" y="154720"/>
                      </a:cubicBezTo>
                      <a:cubicBezTo>
                        <a:pt x="15759" y="139726"/>
                        <a:pt x="17261" y="125492"/>
                        <a:pt x="24769" y="111998"/>
                      </a:cubicBezTo>
                      <a:cubicBezTo>
                        <a:pt x="25518" y="110498"/>
                        <a:pt x="26272" y="108256"/>
                        <a:pt x="27021" y="106002"/>
                      </a:cubicBezTo>
                      <a:cubicBezTo>
                        <a:pt x="30020" y="99258"/>
                        <a:pt x="32277" y="91014"/>
                        <a:pt x="37534" y="85017"/>
                      </a:cubicBezTo>
                      <a:cubicBezTo>
                        <a:pt x="39031" y="83517"/>
                        <a:pt x="40534" y="81275"/>
                        <a:pt x="42031" y="78268"/>
                      </a:cubicBezTo>
                      <a:cubicBezTo>
                        <a:pt x="45779" y="76773"/>
                        <a:pt x="49539" y="75272"/>
                        <a:pt x="53293" y="73778"/>
                      </a:cubicBezTo>
                      <a:close/>
                      <a:moveTo>
                        <a:pt x="5257" y="173457"/>
                      </a:moveTo>
                      <a:cubicBezTo>
                        <a:pt x="4502" y="169708"/>
                        <a:pt x="6005" y="167460"/>
                        <a:pt x="6760" y="165213"/>
                      </a:cubicBezTo>
                      <a:cubicBezTo>
                        <a:pt x="7502" y="167460"/>
                        <a:pt x="8257" y="170462"/>
                        <a:pt x="5257" y="173457"/>
                      </a:cubicBezTo>
                      <a:close/>
                      <a:moveTo>
                        <a:pt x="51790" y="43801"/>
                      </a:moveTo>
                      <a:cubicBezTo>
                        <a:pt x="45785" y="49049"/>
                        <a:pt x="39780" y="49049"/>
                        <a:pt x="32277" y="46052"/>
                      </a:cubicBezTo>
                      <a:cubicBezTo>
                        <a:pt x="21764" y="41549"/>
                        <a:pt x="15759" y="22815"/>
                        <a:pt x="26272" y="13072"/>
                      </a:cubicBezTo>
                      <a:cubicBezTo>
                        <a:pt x="28523" y="11574"/>
                        <a:pt x="30020" y="9329"/>
                        <a:pt x="30775" y="7078"/>
                      </a:cubicBezTo>
                      <a:cubicBezTo>
                        <a:pt x="35277" y="-414"/>
                        <a:pt x="36025" y="-414"/>
                        <a:pt x="43533" y="1085"/>
                      </a:cubicBezTo>
                      <a:cubicBezTo>
                        <a:pt x="45785" y="1830"/>
                        <a:pt x="48036" y="1085"/>
                        <a:pt x="50293" y="1085"/>
                      </a:cubicBezTo>
                      <a:cubicBezTo>
                        <a:pt x="57041" y="-1167"/>
                        <a:pt x="64549" y="332"/>
                        <a:pt x="70554" y="3329"/>
                      </a:cubicBezTo>
                      <a:cubicBezTo>
                        <a:pt x="72051" y="4082"/>
                        <a:pt x="72811" y="5580"/>
                        <a:pt x="74308" y="6326"/>
                      </a:cubicBezTo>
                      <a:cubicBezTo>
                        <a:pt x="77308" y="10075"/>
                        <a:pt x="76553" y="15324"/>
                        <a:pt x="77308" y="19819"/>
                      </a:cubicBezTo>
                      <a:cubicBezTo>
                        <a:pt x="77308" y="22816"/>
                        <a:pt x="77308" y="25813"/>
                        <a:pt x="74308" y="28810"/>
                      </a:cubicBezTo>
                      <a:cubicBezTo>
                        <a:pt x="73554" y="28810"/>
                        <a:pt x="72811" y="30308"/>
                        <a:pt x="72811" y="31061"/>
                      </a:cubicBezTo>
                      <a:cubicBezTo>
                        <a:pt x="69800" y="37054"/>
                        <a:pt x="65297" y="39306"/>
                        <a:pt x="58538" y="39306"/>
                      </a:cubicBezTo>
                      <a:cubicBezTo>
                        <a:pt x="57795" y="39306"/>
                        <a:pt x="56292" y="39306"/>
                        <a:pt x="54795" y="40051"/>
                      </a:cubicBezTo>
                      <a:cubicBezTo>
                        <a:pt x="54035" y="40805"/>
                        <a:pt x="52538" y="42303"/>
                        <a:pt x="51790" y="43801"/>
                      </a:cubicBezTo>
                      <a:close/>
                      <a:moveTo>
                        <a:pt x="39031" y="5580"/>
                      </a:moveTo>
                      <a:lnTo>
                        <a:pt x="39031" y="5580"/>
                      </a:lnTo>
                      <a:close/>
                      <a:moveTo>
                        <a:pt x="61549" y="241653"/>
                      </a:moveTo>
                      <a:cubicBezTo>
                        <a:pt x="60046" y="234162"/>
                        <a:pt x="58544" y="225918"/>
                        <a:pt x="57041" y="217668"/>
                      </a:cubicBezTo>
                      <a:cubicBezTo>
                        <a:pt x="54795" y="204934"/>
                        <a:pt x="55538" y="192187"/>
                        <a:pt x="55538" y="179447"/>
                      </a:cubicBezTo>
                      <a:cubicBezTo>
                        <a:pt x="55538" y="177205"/>
                        <a:pt x="56292" y="174957"/>
                        <a:pt x="54041" y="174204"/>
                      </a:cubicBezTo>
                      <a:cubicBezTo>
                        <a:pt x="51036" y="193688"/>
                        <a:pt x="51036" y="213925"/>
                        <a:pt x="55538" y="237157"/>
                      </a:cubicBezTo>
                      <a:cubicBezTo>
                        <a:pt x="57041" y="244649"/>
                        <a:pt x="58544" y="252151"/>
                        <a:pt x="64549" y="258889"/>
                      </a:cubicBezTo>
                      <a:cubicBezTo>
                        <a:pt x="63052" y="252893"/>
                        <a:pt x="62298" y="247650"/>
                        <a:pt x="61549" y="241653"/>
                      </a:cubicBezTo>
                      <a:close/>
                      <a:moveTo>
                        <a:pt x="56292" y="156221"/>
                      </a:moveTo>
                      <a:cubicBezTo>
                        <a:pt x="56292" y="155717"/>
                        <a:pt x="56542" y="155468"/>
                        <a:pt x="57041" y="155468"/>
                      </a:cubicBezTo>
                      <a:lnTo>
                        <a:pt x="56292" y="154720"/>
                      </a:lnTo>
                      <a:lnTo>
                        <a:pt x="56292" y="156221"/>
                      </a:lnTo>
                      <a:close/>
                      <a:moveTo>
                        <a:pt x="86312" y="286623"/>
                      </a:moveTo>
                      <a:lnTo>
                        <a:pt x="87067" y="285876"/>
                      </a:lnTo>
                      <a:cubicBezTo>
                        <a:pt x="86312" y="285876"/>
                        <a:pt x="85570" y="285876"/>
                        <a:pt x="85570" y="285123"/>
                      </a:cubicBezTo>
                      <a:cubicBezTo>
                        <a:pt x="84061" y="283622"/>
                        <a:pt x="83313" y="282128"/>
                        <a:pt x="81810" y="280627"/>
                      </a:cubicBezTo>
                      <a:cubicBezTo>
                        <a:pt x="81810" y="279126"/>
                        <a:pt x="81056" y="278373"/>
                        <a:pt x="80313" y="276878"/>
                      </a:cubicBezTo>
                      <a:cubicBezTo>
                        <a:pt x="79559" y="278373"/>
                        <a:pt x="77308" y="275378"/>
                        <a:pt x="75056" y="279126"/>
                      </a:cubicBezTo>
                      <a:cubicBezTo>
                        <a:pt x="78056" y="278373"/>
                        <a:pt x="79559" y="277632"/>
                        <a:pt x="80313" y="276878"/>
                      </a:cubicBezTo>
                      <a:cubicBezTo>
                        <a:pt x="79559" y="282869"/>
                        <a:pt x="79559" y="283622"/>
                        <a:pt x="85570" y="285123"/>
                      </a:cubicBezTo>
                      <a:cubicBezTo>
                        <a:pt x="85570" y="285123"/>
                        <a:pt x="86312" y="285876"/>
                        <a:pt x="86312" y="286623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E1CCFD1-AC18-ADD6-BCD1-192680436C9E}"/>
                  </a:ext>
                </a:extLst>
              </p:cNvPr>
              <p:cNvSpPr/>
              <p:nvPr/>
            </p:nvSpPr>
            <p:spPr>
              <a:xfrm>
                <a:off x="2621683" y="1203923"/>
                <a:ext cx="102137" cy="74063"/>
              </a:xfrm>
              <a:custGeom>
                <a:avLst/>
                <a:gdLst>
                  <a:gd name="connsiteX0" fmla="*/ 88576 w 102137"/>
                  <a:gd name="connsiteY0" fmla="*/ 74063 h 74063"/>
                  <a:gd name="connsiteX1" fmla="*/ 48547 w 102137"/>
                  <a:gd name="connsiteY1" fmla="*/ 56121 h 74063"/>
                  <a:gd name="connsiteX2" fmla="*/ 18515 w 102137"/>
                  <a:gd name="connsiteY2" fmla="*/ 40878 h 74063"/>
                  <a:gd name="connsiteX3" fmla="*/ 535 w 102137"/>
                  <a:gd name="connsiteY3" fmla="*/ 22201 h 74063"/>
                  <a:gd name="connsiteX4" fmla="*/ 7188 w 102137"/>
                  <a:gd name="connsiteY4" fmla="*/ 1923 h 74063"/>
                  <a:gd name="connsiteX5" fmla="*/ 30389 w 102137"/>
                  <a:gd name="connsiteY5" fmla="*/ 2415 h 74063"/>
                  <a:gd name="connsiteX6" fmla="*/ 65690 w 102137"/>
                  <a:gd name="connsiteY6" fmla="*/ 13435 h 74063"/>
                  <a:gd name="connsiteX7" fmla="*/ 85868 w 102137"/>
                  <a:gd name="connsiteY7" fmla="*/ 20185 h 74063"/>
                  <a:gd name="connsiteX8" fmla="*/ 102137 w 102137"/>
                  <a:gd name="connsiteY8" fmla="*/ 30623 h 7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7" h="74063">
                    <a:moveTo>
                      <a:pt x="88576" y="74063"/>
                    </a:moveTo>
                    <a:cubicBezTo>
                      <a:pt x="74986" y="70143"/>
                      <a:pt x="61704" y="61626"/>
                      <a:pt x="48547" y="56121"/>
                    </a:cubicBezTo>
                    <a:cubicBezTo>
                      <a:pt x="38337" y="51851"/>
                      <a:pt x="27692" y="47035"/>
                      <a:pt x="18515" y="40878"/>
                    </a:cubicBezTo>
                    <a:cubicBezTo>
                      <a:pt x="12160" y="36614"/>
                      <a:pt x="2602" y="30119"/>
                      <a:pt x="535" y="22201"/>
                    </a:cubicBezTo>
                    <a:cubicBezTo>
                      <a:pt x="-1134" y="15796"/>
                      <a:pt x="1106" y="5131"/>
                      <a:pt x="7188" y="1923"/>
                    </a:cubicBezTo>
                    <a:cubicBezTo>
                      <a:pt x="14126" y="-1737"/>
                      <a:pt x="23380" y="635"/>
                      <a:pt x="30389" y="2415"/>
                    </a:cubicBezTo>
                    <a:cubicBezTo>
                      <a:pt x="42227" y="5422"/>
                      <a:pt x="54095" y="9550"/>
                      <a:pt x="65690" y="13435"/>
                    </a:cubicBezTo>
                    <a:cubicBezTo>
                      <a:pt x="72509" y="15712"/>
                      <a:pt x="79227" y="17800"/>
                      <a:pt x="85868" y="20185"/>
                    </a:cubicBezTo>
                    <a:cubicBezTo>
                      <a:pt x="91677" y="22266"/>
                      <a:pt x="98567" y="25351"/>
                      <a:pt x="102137" y="30623"/>
                    </a:cubicBezTo>
                  </a:path>
                </a:pathLst>
              </a:custGeom>
              <a:solidFill>
                <a:srgbClr val="FB71BA"/>
              </a:solidFill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1E71A2C2-4E76-4E11-FA57-367B5E505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246" t="30348" r="12167" b="9881"/>
          <a:stretch/>
        </p:blipFill>
        <p:spPr>
          <a:xfrm>
            <a:off x="7974957" y="2830503"/>
            <a:ext cx="4205206" cy="40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8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4748A5F-1D98-0A64-5F11-FE8382EB9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8"/>
          <a:stretch/>
        </p:blipFill>
        <p:spPr>
          <a:xfrm>
            <a:off x="0" y="0"/>
            <a:ext cx="12192000" cy="68401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5FDAAC5-D157-E5C9-1B12-34599C811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4" t="9008" r="17187" b="46258"/>
          <a:stretch/>
        </p:blipFill>
        <p:spPr>
          <a:xfrm>
            <a:off x="-1" y="0"/>
            <a:ext cx="12180165" cy="39134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5FEE3-8F95-6274-1400-F64686613843}"/>
              </a:ext>
            </a:extLst>
          </p:cNvPr>
          <p:cNvGrpSpPr/>
          <p:nvPr userDrawn="1"/>
        </p:nvGrpSpPr>
        <p:grpSpPr>
          <a:xfrm>
            <a:off x="3364281" y="2472635"/>
            <a:ext cx="5463438" cy="1912731"/>
            <a:chOff x="2308318" y="3012149"/>
            <a:chExt cx="1117340" cy="39117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B98B83B3-D073-5677-A14C-6CA9EA34E985}"/>
                </a:ext>
              </a:extLst>
            </p:cNvPr>
            <p:cNvGrpSpPr/>
            <p:nvPr/>
          </p:nvGrpSpPr>
          <p:grpSpPr>
            <a:xfrm>
              <a:off x="2308318" y="3012149"/>
              <a:ext cx="836587" cy="265825"/>
              <a:chOff x="2308318" y="3012149"/>
              <a:chExt cx="836587" cy="265825"/>
            </a:xfrm>
            <a:solidFill>
              <a:schemeClr val="bg2"/>
            </a:solidFill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FD7A61FB-C925-E780-0997-E72526F170AD}"/>
                  </a:ext>
                </a:extLst>
              </p:cNvPr>
              <p:cNvGrpSpPr/>
              <p:nvPr/>
            </p:nvGrpSpPr>
            <p:grpSpPr>
              <a:xfrm>
                <a:off x="2308318" y="3012149"/>
                <a:ext cx="261351" cy="265825"/>
                <a:chOff x="2308318" y="3012149"/>
                <a:chExt cx="261351" cy="265825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76CFBE8D-8437-A452-870B-C18F15DAA1D4}"/>
                    </a:ext>
                  </a:extLst>
                </p:cNvPr>
                <p:cNvSpPr/>
                <p:nvPr/>
              </p:nvSpPr>
              <p:spPr>
                <a:xfrm>
                  <a:off x="2308318" y="3012149"/>
                  <a:ext cx="70188" cy="62709"/>
                </a:xfrm>
                <a:custGeom>
                  <a:avLst/>
                  <a:gdLst>
                    <a:gd name="connsiteX0" fmla="*/ 67319 w 70188"/>
                    <a:gd name="connsiteY0" fmla="*/ 9630 h 62709"/>
                    <a:gd name="connsiteX1" fmla="*/ 9292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7 w 70188"/>
                    <a:gd name="connsiteY4" fmla="*/ 0 h 62709"/>
                    <a:gd name="connsiteX5" fmla="*/ 65089 w 70188"/>
                    <a:gd name="connsiteY5" fmla="*/ 0 h 62709"/>
                    <a:gd name="connsiteX6" fmla="*/ 6731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19" y="9630"/>
                      </a:moveTo>
                      <a:cubicBezTo>
                        <a:pt x="43697" y="21078"/>
                        <a:pt x="23641" y="38732"/>
                        <a:pt x="9292" y="60473"/>
                      </a:cubicBezTo>
                      <a:cubicBezTo>
                        <a:pt x="6540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2" y="0"/>
                        <a:pt x="5097" y="0"/>
                      </a:cubicBezTo>
                      <a:lnTo>
                        <a:pt x="65089" y="0"/>
                      </a:lnTo>
                      <a:cubicBezTo>
                        <a:pt x="70488" y="0"/>
                        <a:pt x="72176" y="7276"/>
                        <a:pt x="6731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12EB9810-5E85-354E-DB04-E4D01B42C96D}"/>
                    </a:ext>
                  </a:extLst>
                </p:cNvPr>
                <p:cNvSpPr/>
                <p:nvPr/>
              </p:nvSpPr>
              <p:spPr>
                <a:xfrm>
                  <a:off x="2499482" y="3012149"/>
                  <a:ext cx="70187" cy="62709"/>
                </a:xfrm>
                <a:custGeom>
                  <a:avLst/>
                  <a:gdLst>
                    <a:gd name="connsiteX0" fmla="*/ 2868 w 70187"/>
                    <a:gd name="connsiteY0" fmla="*/ 9630 h 62709"/>
                    <a:gd name="connsiteX1" fmla="*/ 60897 w 70187"/>
                    <a:gd name="connsiteY1" fmla="*/ 60473 h 62709"/>
                    <a:gd name="connsiteX2" fmla="*/ 70187 w 70187"/>
                    <a:gd name="connsiteY2" fmla="*/ 57586 h 62709"/>
                    <a:gd name="connsiteX3" fmla="*/ 70187 w 70187"/>
                    <a:gd name="connsiteY3" fmla="*/ 5090 h 62709"/>
                    <a:gd name="connsiteX4" fmla="*/ 65092 w 70187"/>
                    <a:gd name="connsiteY4" fmla="*/ 0 h 62709"/>
                    <a:gd name="connsiteX5" fmla="*/ 5099 w 70187"/>
                    <a:gd name="connsiteY5" fmla="*/ 0 h 62709"/>
                    <a:gd name="connsiteX6" fmla="*/ 2868 w 70187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7" h="62709">
                      <a:moveTo>
                        <a:pt x="2868" y="9630"/>
                      </a:moveTo>
                      <a:cubicBezTo>
                        <a:pt x="26492" y="21078"/>
                        <a:pt x="46548" y="38732"/>
                        <a:pt x="60897" y="60473"/>
                      </a:cubicBezTo>
                      <a:cubicBezTo>
                        <a:pt x="63648" y="64644"/>
                        <a:pt x="70187" y="62581"/>
                        <a:pt x="70187" y="57586"/>
                      </a:cubicBezTo>
                      <a:lnTo>
                        <a:pt x="70187" y="5090"/>
                      </a:lnTo>
                      <a:cubicBezTo>
                        <a:pt x="70187" y="2279"/>
                        <a:pt x="67907" y="0"/>
                        <a:pt x="65092" y="0"/>
                      </a:cubicBezTo>
                      <a:lnTo>
                        <a:pt x="5099" y="0"/>
                      </a:lnTo>
                      <a:cubicBezTo>
                        <a:pt x="-300" y="0"/>
                        <a:pt x="-1987" y="7276"/>
                        <a:pt x="2868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9502BF1-4CE1-E3AC-65E7-860192FD9EDA}"/>
                    </a:ext>
                  </a:extLst>
                </p:cNvPr>
                <p:cNvSpPr/>
                <p:nvPr/>
              </p:nvSpPr>
              <p:spPr>
                <a:xfrm>
                  <a:off x="2373535" y="3012149"/>
                  <a:ext cx="137809" cy="265824"/>
                </a:xfrm>
                <a:custGeom>
                  <a:avLst/>
                  <a:gdLst>
                    <a:gd name="connsiteX0" fmla="*/ 131353 w 137809"/>
                    <a:gd name="connsiteY0" fmla="*/ 265825 h 265824"/>
                    <a:gd name="connsiteX1" fmla="*/ 6457 w 137809"/>
                    <a:gd name="connsiteY1" fmla="*/ 265825 h 265824"/>
                    <a:gd name="connsiteX2" fmla="*/ 3177 w 137809"/>
                    <a:gd name="connsiteY2" fmla="*/ 256354 h 265824"/>
                    <a:gd name="connsiteX3" fmla="*/ 3177 w 137809"/>
                    <a:gd name="connsiteY3" fmla="*/ 256354 h 265824"/>
                    <a:gd name="connsiteX4" fmla="*/ 25705 w 137809"/>
                    <a:gd name="connsiteY4" fmla="*/ 232688 h 265824"/>
                    <a:gd name="connsiteX5" fmla="*/ 25919 w 137809"/>
                    <a:gd name="connsiteY5" fmla="*/ 231301 h 265824"/>
                    <a:gd name="connsiteX6" fmla="*/ 25919 w 137809"/>
                    <a:gd name="connsiteY6" fmla="*/ 5090 h 265824"/>
                    <a:gd name="connsiteX7" fmla="*/ 32365 w 137809"/>
                    <a:gd name="connsiteY7" fmla="*/ 0 h 265824"/>
                    <a:gd name="connsiteX8" fmla="*/ 105444 w 137809"/>
                    <a:gd name="connsiteY8" fmla="*/ 0 h 265824"/>
                    <a:gd name="connsiteX9" fmla="*/ 111890 w 137809"/>
                    <a:gd name="connsiteY9" fmla="*/ 5090 h 265824"/>
                    <a:gd name="connsiteX10" fmla="*/ 111890 w 137809"/>
                    <a:gd name="connsiteY10" fmla="*/ 231301 h 265824"/>
                    <a:gd name="connsiteX11" fmla="*/ 112103 w 137809"/>
                    <a:gd name="connsiteY11" fmla="*/ 232688 h 265824"/>
                    <a:gd name="connsiteX12" fmla="*/ 134633 w 137809"/>
                    <a:gd name="connsiteY12" fmla="*/ 256354 h 265824"/>
                    <a:gd name="connsiteX13" fmla="*/ 134633 w 137809"/>
                    <a:gd name="connsiteY13" fmla="*/ 256354 h 265824"/>
                    <a:gd name="connsiteX14" fmla="*/ 131353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3" y="265825"/>
                      </a:moveTo>
                      <a:lnTo>
                        <a:pt x="6457" y="265825"/>
                      </a:lnTo>
                      <a:cubicBezTo>
                        <a:pt x="-103" y="265825"/>
                        <a:pt x="-2470" y="258989"/>
                        <a:pt x="3177" y="256354"/>
                      </a:cubicBezTo>
                      <a:lnTo>
                        <a:pt x="3177" y="256354"/>
                      </a:lnTo>
                      <a:cubicBezTo>
                        <a:pt x="14462" y="251069"/>
                        <a:pt x="22500" y="242505"/>
                        <a:pt x="25705" y="232688"/>
                      </a:cubicBezTo>
                      <a:cubicBezTo>
                        <a:pt x="25852" y="232236"/>
                        <a:pt x="25919" y="231768"/>
                        <a:pt x="25919" y="231301"/>
                      </a:cubicBezTo>
                      <a:lnTo>
                        <a:pt x="25919" y="5090"/>
                      </a:lnTo>
                      <a:cubicBezTo>
                        <a:pt x="25919" y="2279"/>
                        <a:pt x="28805" y="0"/>
                        <a:pt x="32365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90" y="2279"/>
                        <a:pt x="111890" y="5090"/>
                      </a:cubicBezTo>
                      <a:lnTo>
                        <a:pt x="111890" y="231301"/>
                      </a:lnTo>
                      <a:cubicBezTo>
                        <a:pt x="111890" y="231768"/>
                        <a:pt x="111957" y="232236"/>
                        <a:pt x="112103" y="232688"/>
                      </a:cubicBezTo>
                      <a:cubicBezTo>
                        <a:pt x="115310" y="242505"/>
                        <a:pt x="123348" y="251069"/>
                        <a:pt x="134633" y="256354"/>
                      </a:cubicBezTo>
                      <a:lnTo>
                        <a:pt x="134633" y="256354"/>
                      </a:lnTo>
                      <a:cubicBezTo>
                        <a:pt x="140279" y="258989"/>
                        <a:pt x="137913" y="265825"/>
                        <a:pt x="131353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D19D05DA-0397-CDCB-DF1F-F47E74A72B28}"/>
                  </a:ext>
                </a:extLst>
              </p:cNvPr>
              <p:cNvGrpSpPr/>
              <p:nvPr/>
            </p:nvGrpSpPr>
            <p:grpSpPr>
              <a:xfrm>
                <a:off x="2883552" y="3012149"/>
                <a:ext cx="261353" cy="265825"/>
                <a:chOff x="2883552" y="3012149"/>
                <a:chExt cx="261353" cy="265825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57278B2-466E-BCDC-439A-5B26DD583342}"/>
                    </a:ext>
                  </a:extLst>
                </p:cNvPr>
                <p:cNvSpPr/>
                <p:nvPr/>
              </p:nvSpPr>
              <p:spPr>
                <a:xfrm>
                  <a:off x="2883552" y="3012149"/>
                  <a:ext cx="70188" cy="62709"/>
                </a:xfrm>
                <a:custGeom>
                  <a:avLst/>
                  <a:gdLst>
                    <a:gd name="connsiteX0" fmla="*/ 67320 w 70188"/>
                    <a:gd name="connsiteY0" fmla="*/ 9630 h 62709"/>
                    <a:gd name="connsiteX1" fmla="*/ 9294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8 w 70188"/>
                    <a:gd name="connsiteY4" fmla="*/ 0 h 62709"/>
                    <a:gd name="connsiteX5" fmla="*/ 65088 w 70188"/>
                    <a:gd name="connsiteY5" fmla="*/ 0 h 62709"/>
                    <a:gd name="connsiteX6" fmla="*/ 67320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20" y="9630"/>
                      </a:moveTo>
                      <a:cubicBezTo>
                        <a:pt x="43698" y="21078"/>
                        <a:pt x="23643" y="38732"/>
                        <a:pt x="9294" y="60473"/>
                      </a:cubicBezTo>
                      <a:cubicBezTo>
                        <a:pt x="6539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3" y="0"/>
                        <a:pt x="5098" y="0"/>
                      </a:cubicBezTo>
                      <a:lnTo>
                        <a:pt x="65088" y="0"/>
                      </a:lnTo>
                      <a:cubicBezTo>
                        <a:pt x="70487" y="0"/>
                        <a:pt x="72178" y="7276"/>
                        <a:pt x="67320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60109B-9704-FE5E-27A5-FD28E9F1C6D7}"/>
                    </a:ext>
                  </a:extLst>
                </p:cNvPr>
                <p:cNvSpPr/>
                <p:nvPr/>
              </p:nvSpPr>
              <p:spPr>
                <a:xfrm>
                  <a:off x="3074717" y="3012149"/>
                  <a:ext cx="70188" cy="62709"/>
                </a:xfrm>
                <a:custGeom>
                  <a:avLst/>
                  <a:gdLst>
                    <a:gd name="connsiteX0" fmla="*/ 2869 w 70188"/>
                    <a:gd name="connsiteY0" fmla="*/ 9630 h 62709"/>
                    <a:gd name="connsiteX1" fmla="*/ 60895 w 70188"/>
                    <a:gd name="connsiteY1" fmla="*/ 60473 h 62709"/>
                    <a:gd name="connsiteX2" fmla="*/ 70189 w 70188"/>
                    <a:gd name="connsiteY2" fmla="*/ 57586 h 62709"/>
                    <a:gd name="connsiteX3" fmla="*/ 70189 w 70188"/>
                    <a:gd name="connsiteY3" fmla="*/ 5090 h 62709"/>
                    <a:gd name="connsiteX4" fmla="*/ 65091 w 70188"/>
                    <a:gd name="connsiteY4" fmla="*/ 0 h 62709"/>
                    <a:gd name="connsiteX5" fmla="*/ 5098 w 70188"/>
                    <a:gd name="connsiteY5" fmla="*/ 0 h 62709"/>
                    <a:gd name="connsiteX6" fmla="*/ 286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2869" y="9630"/>
                      </a:moveTo>
                      <a:cubicBezTo>
                        <a:pt x="26491" y="21078"/>
                        <a:pt x="46546" y="38732"/>
                        <a:pt x="60895" y="60473"/>
                      </a:cubicBezTo>
                      <a:cubicBezTo>
                        <a:pt x="63650" y="64644"/>
                        <a:pt x="70189" y="62581"/>
                        <a:pt x="70189" y="57586"/>
                      </a:cubicBezTo>
                      <a:lnTo>
                        <a:pt x="70189" y="5090"/>
                      </a:lnTo>
                      <a:cubicBezTo>
                        <a:pt x="70189" y="2279"/>
                        <a:pt x="67906" y="0"/>
                        <a:pt x="65091" y="0"/>
                      </a:cubicBezTo>
                      <a:lnTo>
                        <a:pt x="5098" y="0"/>
                      </a:lnTo>
                      <a:cubicBezTo>
                        <a:pt x="-299" y="0"/>
                        <a:pt x="-1989" y="7276"/>
                        <a:pt x="286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A319924-7434-6607-8820-3EF3591D194F}"/>
                    </a:ext>
                  </a:extLst>
                </p:cNvPr>
                <p:cNvSpPr/>
                <p:nvPr/>
              </p:nvSpPr>
              <p:spPr>
                <a:xfrm>
                  <a:off x="2948770" y="3012149"/>
                  <a:ext cx="137809" cy="265824"/>
                </a:xfrm>
                <a:custGeom>
                  <a:avLst/>
                  <a:gdLst>
                    <a:gd name="connsiteX0" fmla="*/ 131352 w 137809"/>
                    <a:gd name="connsiteY0" fmla="*/ 265825 h 265824"/>
                    <a:gd name="connsiteX1" fmla="*/ 6456 w 137809"/>
                    <a:gd name="connsiteY1" fmla="*/ 265825 h 265824"/>
                    <a:gd name="connsiteX2" fmla="*/ 3175 w 137809"/>
                    <a:gd name="connsiteY2" fmla="*/ 256354 h 265824"/>
                    <a:gd name="connsiteX3" fmla="*/ 3175 w 137809"/>
                    <a:gd name="connsiteY3" fmla="*/ 256354 h 265824"/>
                    <a:gd name="connsiteX4" fmla="*/ 25706 w 137809"/>
                    <a:gd name="connsiteY4" fmla="*/ 232688 h 265824"/>
                    <a:gd name="connsiteX5" fmla="*/ 25918 w 137809"/>
                    <a:gd name="connsiteY5" fmla="*/ 231301 h 265824"/>
                    <a:gd name="connsiteX6" fmla="*/ 25918 w 137809"/>
                    <a:gd name="connsiteY6" fmla="*/ 5090 h 265824"/>
                    <a:gd name="connsiteX7" fmla="*/ 32366 w 137809"/>
                    <a:gd name="connsiteY7" fmla="*/ 0 h 265824"/>
                    <a:gd name="connsiteX8" fmla="*/ 105444 w 137809"/>
                    <a:gd name="connsiteY8" fmla="*/ 0 h 265824"/>
                    <a:gd name="connsiteX9" fmla="*/ 111889 w 137809"/>
                    <a:gd name="connsiteY9" fmla="*/ 5090 h 265824"/>
                    <a:gd name="connsiteX10" fmla="*/ 111889 w 137809"/>
                    <a:gd name="connsiteY10" fmla="*/ 231301 h 265824"/>
                    <a:gd name="connsiteX11" fmla="*/ 112105 w 137809"/>
                    <a:gd name="connsiteY11" fmla="*/ 232688 h 265824"/>
                    <a:gd name="connsiteX12" fmla="*/ 134632 w 137809"/>
                    <a:gd name="connsiteY12" fmla="*/ 256354 h 265824"/>
                    <a:gd name="connsiteX13" fmla="*/ 134632 w 137809"/>
                    <a:gd name="connsiteY13" fmla="*/ 256354 h 265824"/>
                    <a:gd name="connsiteX14" fmla="*/ 131352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2" y="265825"/>
                      </a:moveTo>
                      <a:lnTo>
                        <a:pt x="6456" y="265825"/>
                      </a:lnTo>
                      <a:cubicBezTo>
                        <a:pt x="-102" y="265825"/>
                        <a:pt x="-2470" y="258989"/>
                        <a:pt x="3175" y="256354"/>
                      </a:cubicBezTo>
                      <a:lnTo>
                        <a:pt x="3175" y="256354"/>
                      </a:lnTo>
                      <a:cubicBezTo>
                        <a:pt x="14463" y="251069"/>
                        <a:pt x="22501" y="242505"/>
                        <a:pt x="25706" y="232688"/>
                      </a:cubicBezTo>
                      <a:cubicBezTo>
                        <a:pt x="25851" y="232236"/>
                        <a:pt x="25918" y="231768"/>
                        <a:pt x="25918" y="231301"/>
                      </a:cubicBezTo>
                      <a:lnTo>
                        <a:pt x="25918" y="5090"/>
                      </a:lnTo>
                      <a:cubicBezTo>
                        <a:pt x="25918" y="2279"/>
                        <a:pt x="28806" y="0"/>
                        <a:pt x="32366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89" y="2279"/>
                        <a:pt x="111889" y="5090"/>
                      </a:cubicBezTo>
                      <a:lnTo>
                        <a:pt x="111889" y="231301"/>
                      </a:lnTo>
                      <a:cubicBezTo>
                        <a:pt x="111889" y="231768"/>
                        <a:pt x="111956" y="232236"/>
                        <a:pt x="112105" y="232688"/>
                      </a:cubicBezTo>
                      <a:cubicBezTo>
                        <a:pt x="115309" y="242505"/>
                        <a:pt x="123347" y="251069"/>
                        <a:pt x="134632" y="256354"/>
                      </a:cubicBezTo>
                      <a:lnTo>
                        <a:pt x="134632" y="256354"/>
                      </a:lnTo>
                      <a:cubicBezTo>
                        <a:pt x="140280" y="258989"/>
                        <a:pt x="137912" y="265825"/>
                        <a:pt x="131352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EAD5415-AA50-2F8B-5D0B-E40E513A767B}"/>
                  </a:ext>
                </a:extLst>
              </p:cNvPr>
              <p:cNvSpPr/>
              <p:nvPr/>
            </p:nvSpPr>
            <p:spPr>
              <a:xfrm>
                <a:off x="2618954" y="3012149"/>
                <a:ext cx="99971" cy="265825"/>
              </a:xfrm>
              <a:custGeom>
                <a:avLst/>
                <a:gdLst>
                  <a:gd name="connsiteX0" fmla="*/ 99972 w 99971"/>
                  <a:gd name="connsiteY0" fmla="*/ 5090 h 265825"/>
                  <a:gd name="connsiteX1" fmla="*/ 99972 w 99971"/>
                  <a:gd name="connsiteY1" fmla="*/ 260734 h 265825"/>
                  <a:gd name="connsiteX2" fmla="*/ 95533 w 99971"/>
                  <a:gd name="connsiteY2" fmla="*/ 265825 h 265825"/>
                  <a:gd name="connsiteX3" fmla="*/ 4507 w 99971"/>
                  <a:gd name="connsiteY3" fmla="*/ 265825 h 265825"/>
                  <a:gd name="connsiteX4" fmla="*/ 2248 w 99971"/>
                  <a:gd name="connsiteY4" fmla="*/ 256354 h 265825"/>
                  <a:gd name="connsiteX5" fmla="*/ 2248 w 99971"/>
                  <a:gd name="connsiteY5" fmla="*/ 256354 h 265825"/>
                  <a:gd name="connsiteX6" fmla="*/ 18905 w 99971"/>
                  <a:gd name="connsiteY6" fmla="*/ 222877 h 265825"/>
                  <a:gd name="connsiteX7" fmla="*/ 18905 w 99971"/>
                  <a:gd name="connsiteY7" fmla="*/ 23747 h 265825"/>
                  <a:gd name="connsiteX8" fmla="*/ 16734 w 99971"/>
                  <a:gd name="connsiteY8" fmla="*/ 19371 h 265825"/>
                  <a:gd name="connsiteX9" fmla="*/ 2181 w 99971"/>
                  <a:gd name="connsiteY9" fmla="*/ 9466 h 265825"/>
                  <a:gd name="connsiteX10" fmla="*/ 4446 w 99971"/>
                  <a:gd name="connsiteY10" fmla="*/ 0 h 265825"/>
                  <a:gd name="connsiteX11" fmla="*/ 95533 w 99971"/>
                  <a:gd name="connsiteY11" fmla="*/ 0 h 265825"/>
                  <a:gd name="connsiteX12" fmla="*/ 99972 w 99971"/>
                  <a:gd name="connsiteY12" fmla="*/ 5090 h 2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971" h="265825">
                    <a:moveTo>
                      <a:pt x="99972" y="5090"/>
                    </a:moveTo>
                    <a:lnTo>
                      <a:pt x="99972" y="260734"/>
                    </a:lnTo>
                    <a:cubicBezTo>
                      <a:pt x="99972" y="263545"/>
                      <a:pt x="97983" y="265825"/>
                      <a:pt x="95533" y="265825"/>
                    </a:cubicBezTo>
                    <a:lnTo>
                      <a:pt x="4507" y="265825"/>
                    </a:lnTo>
                    <a:cubicBezTo>
                      <a:pt x="-11" y="265825"/>
                      <a:pt x="-1643" y="258989"/>
                      <a:pt x="2248" y="256354"/>
                    </a:cubicBezTo>
                    <a:lnTo>
                      <a:pt x="2248" y="256354"/>
                    </a:lnTo>
                    <a:cubicBezTo>
                      <a:pt x="12572" y="249357"/>
                      <a:pt x="18905" y="236628"/>
                      <a:pt x="18905" y="222877"/>
                    </a:cubicBezTo>
                    <a:lnTo>
                      <a:pt x="18905" y="23747"/>
                    </a:lnTo>
                    <a:cubicBezTo>
                      <a:pt x="18905" y="21951"/>
                      <a:pt x="18081" y="20288"/>
                      <a:pt x="16734" y="19371"/>
                    </a:cubicBezTo>
                    <a:lnTo>
                      <a:pt x="2181" y="9466"/>
                    </a:lnTo>
                    <a:cubicBezTo>
                      <a:pt x="-1701" y="6825"/>
                      <a:pt x="-65" y="0"/>
                      <a:pt x="4446" y="0"/>
                    </a:cubicBezTo>
                    <a:lnTo>
                      <a:pt x="95533" y="0"/>
                    </a:lnTo>
                    <a:cubicBezTo>
                      <a:pt x="97983" y="0"/>
                      <a:pt x="99972" y="2279"/>
                      <a:pt x="99972" y="5090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0A2F405-6023-7B25-52A2-B66D9876C757}"/>
                  </a:ext>
                </a:extLst>
              </p:cNvPr>
              <p:cNvSpPr/>
              <p:nvPr/>
            </p:nvSpPr>
            <p:spPr>
              <a:xfrm>
                <a:off x="2748929" y="3012149"/>
                <a:ext cx="78773" cy="76190"/>
              </a:xfrm>
              <a:custGeom>
                <a:avLst/>
                <a:gdLst>
                  <a:gd name="connsiteX0" fmla="*/ 78773 w 78773"/>
                  <a:gd name="connsiteY0" fmla="*/ 4736 h 76190"/>
                  <a:gd name="connsiteX1" fmla="*/ 78773 w 78773"/>
                  <a:gd name="connsiteY1" fmla="*/ 71467 h 76190"/>
                  <a:gd name="connsiteX2" fmla="*/ 69805 w 78773"/>
                  <a:gd name="connsiteY2" fmla="*/ 73580 h 76190"/>
                  <a:gd name="connsiteX3" fmla="*/ 2701 w 78773"/>
                  <a:gd name="connsiteY3" fmla="*/ 8978 h 76190"/>
                  <a:gd name="connsiteX4" fmla="*/ 4747 w 78773"/>
                  <a:gd name="connsiteY4" fmla="*/ 0 h 76190"/>
                  <a:gd name="connsiteX5" fmla="*/ 74031 w 78773"/>
                  <a:gd name="connsiteY5" fmla="*/ 0 h 76190"/>
                  <a:gd name="connsiteX6" fmla="*/ 78773 w 78773"/>
                  <a:gd name="connsiteY6" fmla="*/ 4736 h 7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0">
                    <a:moveTo>
                      <a:pt x="78773" y="4736"/>
                    </a:moveTo>
                    <a:lnTo>
                      <a:pt x="78773" y="71467"/>
                    </a:lnTo>
                    <a:cubicBezTo>
                      <a:pt x="78773" y="76462"/>
                      <a:pt x="72106" y="78014"/>
                      <a:pt x="69805" y="73580"/>
                    </a:cubicBezTo>
                    <a:cubicBezTo>
                      <a:pt x="55167" y="45373"/>
                      <a:pt x="31530" y="22578"/>
                      <a:pt x="2701" y="8978"/>
                    </a:cubicBezTo>
                    <a:cubicBezTo>
                      <a:pt x="-1856" y="6827"/>
                      <a:pt x="-293" y="0"/>
                      <a:pt x="4747" y="0"/>
                    </a:cubicBezTo>
                    <a:lnTo>
                      <a:pt x="74031" y="0"/>
                    </a:lnTo>
                    <a:cubicBezTo>
                      <a:pt x="76648" y="0"/>
                      <a:pt x="78773" y="2120"/>
                      <a:pt x="78773" y="473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978F6D7-D5C6-DD1E-C3E1-A833083DEE03}"/>
                  </a:ext>
                </a:extLst>
              </p:cNvPr>
              <p:cNvSpPr/>
              <p:nvPr/>
            </p:nvSpPr>
            <p:spPr>
              <a:xfrm>
                <a:off x="2748929" y="3201782"/>
                <a:ext cx="78773" cy="76191"/>
              </a:xfrm>
              <a:custGeom>
                <a:avLst/>
                <a:gdLst>
                  <a:gd name="connsiteX0" fmla="*/ 78773 w 78773"/>
                  <a:gd name="connsiteY0" fmla="*/ 71456 h 76191"/>
                  <a:gd name="connsiteX1" fmla="*/ 78773 w 78773"/>
                  <a:gd name="connsiteY1" fmla="*/ 4724 h 76191"/>
                  <a:gd name="connsiteX2" fmla="*/ 69805 w 78773"/>
                  <a:gd name="connsiteY2" fmla="*/ 2611 h 76191"/>
                  <a:gd name="connsiteX3" fmla="*/ 2701 w 78773"/>
                  <a:gd name="connsiteY3" fmla="*/ 67212 h 76191"/>
                  <a:gd name="connsiteX4" fmla="*/ 4747 w 78773"/>
                  <a:gd name="connsiteY4" fmla="*/ 76191 h 76191"/>
                  <a:gd name="connsiteX5" fmla="*/ 74031 w 78773"/>
                  <a:gd name="connsiteY5" fmla="*/ 76191 h 76191"/>
                  <a:gd name="connsiteX6" fmla="*/ 78773 w 78773"/>
                  <a:gd name="connsiteY6" fmla="*/ 71456 h 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1">
                    <a:moveTo>
                      <a:pt x="78773" y="71456"/>
                    </a:moveTo>
                    <a:lnTo>
                      <a:pt x="78773" y="4724"/>
                    </a:lnTo>
                    <a:cubicBezTo>
                      <a:pt x="78773" y="-270"/>
                      <a:pt x="72106" y="-1824"/>
                      <a:pt x="69805" y="2611"/>
                    </a:cubicBezTo>
                    <a:cubicBezTo>
                      <a:pt x="55167" y="30818"/>
                      <a:pt x="31530" y="53612"/>
                      <a:pt x="2701" y="67212"/>
                    </a:cubicBezTo>
                    <a:cubicBezTo>
                      <a:pt x="-1856" y="69361"/>
                      <a:pt x="-293" y="76191"/>
                      <a:pt x="4747" y="76191"/>
                    </a:cubicBezTo>
                    <a:lnTo>
                      <a:pt x="74031" y="76191"/>
                    </a:lnTo>
                    <a:cubicBezTo>
                      <a:pt x="76648" y="76191"/>
                      <a:pt x="78773" y="74069"/>
                      <a:pt x="78773" y="7145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B2CB738-2222-0541-5F73-87EE9AEF77D8}"/>
                  </a:ext>
                </a:extLst>
              </p:cNvPr>
              <p:cNvSpPr/>
              <p:nvPr/>
            </p:nvSpPr>
            <p:spPr>
              <a:xfrm>
                <a:off x="2742781" y="3115620"/>
                <a:ext cx="58968" cy="58881"/>
              </a:xfrm>
              <a:custGeom>
                <a:avLst/>
                <a:gdLst>
                  <a:gd name="connsiteX0" fmla="*/ 58969 w 58968"/>
                  <a:gd name="connsiteY0" fmla="*/ 29442 h 58881"/>
                  <a:gd name="connsiteX1" fmla="*/ 29486 w 58968"/>
                  <a:gd name="connsiteY1" fmla="*/ 58882 h 58881"/>
                  <a:gd name="connsiteX2" fmla="*/ 0 w 58968"/>
                  <a:gd name="connsiteY2" fmla="*/ 29442 h 58881"/>
                  <a:gd name="connsiteX3" fmla="*/ 29486 w 58968"/>
                  <a:gd name="connsiteY3" fmla="*/ 0 h 58881"/>
                  <a:gd name="connsiteX4" fmla="*/ 58969 w 58968"/>
                  <a:gd name="connsiteY4" fmla="*/ 29442 h 5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68" h="58881">
                    <a:moveTo>
                      <a:pt x="58969" y="29442"/>
                    </a:moveTo>
                    <a:cubicBezTo>
                      <a:pt x="58969" y="45701"/>
                      <a:pt x="45769" y="58882"/>
                      <a:pt x="29486" y="58882"/>
                    </a:cubicBezTo>
                    <a:cubicBezTo>
                      <a:pt x="13203" y="58882"/>
                      <a:pt x="0" y="45701"/>
                      <a:pt x="0" y="29442"/>
                    </a:cubicBezTo>
                    <a:cubicBezTo>
                      <a:pt x="0" y="13181"/>
                      <a:pt x="13203" y="0"/>
                      <a:pt x="29486" y="0"/>
                    </a:cubicBezTo>
                    <a:cubicBezTo>
                      <a:pt x="45769" y="0"/>
                      <a:pt x="58969" y="13181"/>
                      <a:pt x="58969" y="29442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D8FA2864-4BB7-877E-7538-BCE094A48881}"/>
                </a:ext>
              </a:extLst>
            </p:cNvPr>
            <p:cNvGrpSpPr/>
            <p:nvPr/>
          </p:nvGrpSpPr>
          <p:grpSpPr>
            <a:xfrm>
              <a:off x="3143030" y="3078164"/>
              <a:ext cx="282628" cy="325162"/>
              <a:chOff x="3143030" y="3078164"/>
              <a:chExt cx="282628" cy="325162"/>
            </a:xfrm>
            <a:solidFill>
              <a:srgbClr val="FB71BA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CE9FC742-8F3E-522E-7CB1-15BB84C05E03}"/>
                  </a:ext>
                </a:extLst>
              </p:cNvPr>
              <p:cNvGrpSpPr/>
              <p:nvPr/>
            </p:nvGrpSpPr>
            <p:grpSpPr>
              <a:xfrm>
                <a:off x="3143030" y="3078164"/>
                <a:ext cx="282628" cy="325162"/>
                <a:chOff x="3143030" y="3078164"/>
                <a:chExt cx="282628" cy="325162"/>
              </a:xfrm>
              <a:solidFill>
                <a:srgbClr val="FB71BA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16BD001-15E0-D9AC-4307-52B2558A815D}"/>
                    </a:ext>
                  </a:extLst>
                </p:cNvPr>
                <p:cNvSpPr/>
                <p:nvPr/>
              </p:nvSpPr>
              <p:spPr>
                <a:xfrm>
                  <a:off x="3143030" y="3238451"/>
                  <a:ext cx="41721" cy="40663"/>
                </a:xfrm>
                <a:custGeom>
                  <a:avLst/>
                  <a:gdLst>
                    <a:gd name="connsiteX0" fmla="*/ 41722 w 41721"/>
                    <a:gd name="connsiteY0" fmla="*/ 19181 h 40663"/>
                    <a:gd name="connsiteX1" fmla="*/ 16367 w 41721"/>
                    <a:gd name="connsiteY1" fmla="*/ 40664 h 40663"/>
                    <a:gd name="connsiteX2" fmla="*/ 4076 w 41721"/>
                    <a:gd name="connsiteY2" fmla="*/ 11510 h 40663"/>
                    <a:gd name="connsiteX3" fmla="*/ 41722 w 41721"/>
                    <a:gd name="connsiteY3" fmla="*/ 19181 h 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21" h="40663">
                      <a:moveTo>
                        <a:pt x="41722" y="19181"/>
                      </a:moveTo>
                      <a:cubicBezTo>
                        <a:pt x="40572" y="34908"/>
                        <a:pt x="30197" y="40664"/>
                        <a:pt x="16367" y="40664"/>
                      </a:cubicBezTo>
                      <a:cubicBezTo>
                        <a:pt x="-919" y="40664"/>
                        <a:pt x="-3609" y="28002"/>
                        <a:pt x="4076" y="11510"/>
                      </a:cubicBezTo>
                      <a:cubicBezTo>
                        <a:pt x="14273" y="-8331"/>
                        <a:pt x="39140" y="-393"/>
                        <a:pt x="41722" y="19181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9FDB2B6-402C-2C97-AAA6-1C2842077694}"/>
                    </a:ext>
                  </a:extLst>
                </p:cNvPr>
                <p:cNvSpPr/>
                <p:nvPr/>
              </p:nvSpPr>
              <p:spPr>
                <a:xfrm>
                  <a:off x="3216222" y="3078164"/>
                  <a:ext cx="133080" cy="325162"/>
                </a:xfrm>
                <a:custGeom>
                  <a:avLst/>
                  <a:gdLst>
                    <a:gd name="connsiteX0" fmla="*/ 767 w 133080"/>
                    <a:gd name="connsiteY0" fmla="*/ 187200 h 325162"/>
                    <a:gd name="connsiteX1" fmla="*/ 387 w 133080"/>
                    <a:gd name="connsiteY1" fmla="*/ 173394 h 325162"/>
                    <a:gd name="connsiteX2" fmla="*/ 767 w 133080"/>
                    <a:gd name="connsiteY2" fmla="*/ 187200 h 325162"/>
                    <a:gd name="connsiteX3" fmla="*/ 79903 w 133080"/>
                    <a:gd name="connsiteY3" fmla="*/ 174159 h 325162"/>
                    <a:gd name="connsiteX4" fmla="*/ 82974 w 133080"/>
                    <a:gd name="connsiteY4" fmla="*/ 185667 h 325162"/>
                    <a:gd name="connsiteX5" fmla="*/ 84512 w 133080"/>
                    <a:gd name="connsiteY5" fmla="*/ 192570 h 325162"/>
                    <a:gd name="connsiteX6" fmla="*/ 85278 w 133080"/>
                    <a:gd name="connsiteY6" fmla="*/ 193335 h 325162"/>
                    <a:gd name="connsiteX7" fmla="*/ 87200 w 133080"/>
                    <a:gd name="connsiteY7" fmla="*/ 198708 h 325162"/>
                    <a:gd name="connsiteX8" fmla="*/ 87583 w 133080"/>
                    <a:gd name="connsiteY8" fmla="*/ 226323 h 325162"/>
                    <a:gd name="connsiteX9" fmla="*/ 87583 w 133080"/>
                    <a:gd name="connsiteY9" fmla="*/ 236298 h 325162"/>
                    <a:gd name="connsiteX10" fmla="*/ 87583 w 133080"/>
                    <a:gd name="connsiteY10" fmla="*/ 238984 h 325162"/>
                    <a:gd name="connsiteX11" fmla="*/ 81822 w 133080"/>
                    <a:gd name="connsiteY11" fmla="*/ 270054 h 325162"/>
                    <a:gd name="connsiteX12" fmla="*/ 78748 w 133080"/>
                    <a:gd name="connsiteY12" fmla="*/ 281562 h 325162"/>
                    <a:gd name="connsiteX13" fmla="*/ 79517 w 133080"/>
                    <a:gd name="connsiteY13" fmla="*/ 286161 h 325162"/>
                    <a:gd name="connsiteX14" fmla="*/ 62997 w 133080"/>
                    <a:gd name="connsiteY14" fmla="*/ 318767 h 325162"/>
                    <a:gd name="connsiteX15" fmla="*/ 53777 w 133080"/>
                    <a:gd name="connsiteY15" fmla="*/ 324137 h 325162"/>
                    <a:gd name="connsiteX16" fmla="*/ 38798 w 133080"/>
                    <a:gd name="connsiteY16" fmla="*/ 321833 h 325162"/>
                    <a:gd name="connsiteX17" fmla="*/ 30733 w 133080"/>
                    <a:gd name="connsiteY17" fmla="*/ 313779 h 325162"/>
                    <a:gd name="connsiteX18" fmla="*/ 23048 w 133080"/>
                    <a:gd name="connsiteY18" fmla="*/ 304575 h 325162"/>
                    <a:gd name="connsiteX19" fmla="*/ 21126 w 133080"/>
                    <a:gd name="connsiteY19" fmla="*/ 301503 h 325162"/>
                    <a:gd name="connsiteX20" fmla="*/ 15748 w 133080"/>
                    <a:gd name="connsiteY20" fmla="*/ 291149 h 325162"/>
                    <a:gd name="connsiteX21" fmla="*/ 9987 w 133080"/>
                    <a:gd name="connsiteY21" fmla="*/ 276575 h 325162"/>
                    <a:gd name="connsiteX22" fmla="*/ 9601 w 133080"/>
                    <a:gd name="connsiteY22" fmla="*/ 273503 h 325162"/>
                    <a:gd name="connsiteX23" fmla="*/ 9218 w 133080"/>
                    <a:gd name="connsiteY23" fmla="*/ 271587 h 325162"/>
                    <a:gd name="connsiteX24" fmla="*/ 6531 w 133080"/>
                    <a:gd name="connsiteY24" fmla="*/ 263916 h 325162"/>
                    <a:gd name="connsiteX25" fmla="*/ 3840 w 133080"/>
                    <a:gd name="connsiteY25" fmla="*/ 247806 h 325162"/>
                    <a:gd name="connsiteX26" fmla="*/ 3071 w 133080"/>
                    <a:gd name="connsiteY26" fmla="*/ 235912 h 325162"/>
                    <a:gd name="connsiteX27" fmla="*/ 2688 w 133080"/>
                    <a:gd name="connsiteY27" fmla="*/ 233232 h 325162"/>
                    <a:gd name="connsiteX28" fmla="*/ 2688 w 133080"/>
                    <a:gd name="connsiteY28" fmla="*/ 225175 h 325162"/>
                    <a:gd name="connsiteX29" fmla="*/ 2688 w 133080"/>
                    <a:gd name="connsiteY29" fmla="*/ 223639 h 325162"/>
                    <a:gd name="connsiteX30" fmla="*/ 1536 w 133080"/>
                    <a:gd name="connsiteY30" fmla="*/ 216736 h 325162"/>
                    <a:gd name="connsiteX31" fmla="*/ 1536 w 133080"/>
                    <a:gd name="connsiteY31" fmla="*/ 209830 h 325162"/>
                    <a:gd name="connsiteX32" fmla="*/ 1153 w 133080"/>
                    <a:gd name="connsiteY32" fmla="*/ 207147 h 325162"/>
                    <a:gd name="connsiteX33" fmla="*/ 1922 w 133080"/>
                    <a:gd name="connsiteY33" fmla="*/ 202162 h 325162"/>
                    <a:gd name="connsiteX34" fmla="*/ 384 w 133080"/>
                    <a:gd name="connsiteY34" fmla="*/ 194488 h 325162"/>
                    <a:gd name="connsiteX35" fmla="*/ 767 w 133080"/>
                    <a:gd name="connsiteY35" fmla="*/ 191802 h 325162"/>
                    <a:gd name="connsiteX36" fmla="*/ 4226 w 133080"/>
                    <a:gd name="connsiteY36" fmla="*/ 191802 h 325162"/>
                    <a:gd name="connsiteX37" fmla="*/ 3837 w 133080"/>
                    <a:gd name="connsiteY37" fmla="*/ 189886 h 325162"/>
                    <a:gd name="connsiteX38" fmla="*/ 2688 w 133080"/>
                    <a:gd name="connsiteY38" fmla="*/ 187582 h 325162"/>
                    <a:gd name="connsiteX39" fmla="*/ 3837 w 133080"/>
                    <a:gd name="connsiteY39" fmla="*/ 176077 h 325162"/>
                    <a:gd name="connsiteX40" fmla="*/ 4226 w 133080"/>
                    <a:gd name="connsiteY40" fmla="*/ 174541 h 325162"/>
                    <a:gd name="connsiteX41" fmla="*/ 3837 w 133080"/>
                    <a:gd name="connsiteY41" fmla="*/ 155365 h 325162"/>
                    <a:gd name="connsiteX42" fmla="*/ 5376 w 133080"/>
                    <a:gd name="connsiteY42" fmla="*/ 132349 h 325162"/>
                    <a:gd name="connsiteX43" fmla="*/ 14982 w 133080"/>
                    <a:gd name="connsiteY43" fmla="*/ 87853 h 325162"/>
                    <a:gd name="connsiteX44" fmla="*/ 16901 w 133080"/>
                    <a:gd name="connsiteY44" fmla="*/ 81718 h 325162"/>
                    <a:gd name="connsiteX45" fmla="*/ 28423 w 133080"/>
                    <a:gd name="connsiteY45" fmla="*/ 50648 h 325162"/>
                    <a:gd name="connsiteX46" fmla="*/ 35339 w 133080"/>
                    <a:gd name="connsiteY46" fmla="*/ 35306 h 325162"/>
                    <a:gd name="connsiteX47" fmla="*/ 43407 w 133080"/>
                    <a:gd name="connsiteY47" fmla="*/ 20727 h 325162"/>
                    <a:gd name="connsiteX48" fmla="*/ 46478 w 133080"/>
                    <a:gd name="connsiteY48" fmla="*/ 16126 h 325162"/>
                    <a:gd name="connsiteX49" fmla="*/ 55318 w 133080"/>
                    <a:gd name="connsiteY49" fmla="*/ 4237 h 325162"/>
                    <a:gd name="connsiteX50" fmla="*/ 58772 w 133080"/>
                    <a:gd name="connsiteY50" fmla="*/ 1165 h 325162"/>
                    <a:gd name="connsiteX51" fmla="*/ 63384 w 133080"/>
                    <a:gd name="connsiteY51" fmla="*/ 399 h 325162"/>
                    <a:gd name="connsiteX52" fmla="*/ 73367 w 133080"/>
                    <a:gd name="connsiteY52" fmla="*/ 3085 h 325162"/>
                    <a:gd name="connsiteX53" fmla="*/ 81052 w 133080"/>
                    <a:gd name="connsiteY53" fmla="*/ 8839 h 325162"/>
                    <a:gd name="connsiteX54" fmla="*/ 82588 w 133080"/>
                    <a:gd name="connsiteY54" fmla="*/ 22647 h 325162"/>
                    <a:gd name="connsiteX55" fmla="*/ 78362 w 133080"/>
                    <a:gd name="connsiteY55" fmla="*/ 39141 h 325162"/>
                    <a:gd name="connsiteX56" fmla="*/ 75289 w 133080"/>
                    <a:gd name="connsiteY56" fmla="*/ 49882 h 325162"/>
                    <a:gd name="connsiteX57" fmla="*/ 67992 w 133080"/>
                    <a:gd name="connsiteY57" fmla="*/ 73279 h 325162"/>
                    <a:gd name="connsiteX58" fmla="*/ 58772 w 133080"/>
                    <a:gd name="connsiteY58" fmla="*/ 93606 h 325162"/>
                    <a:gd name="connsiteX59" fmla="*/ 49937 w 133080"/>
                    <a:gd name="connsiteY59" fmla="*/ 110869 h 325162"/>
                    <a:gd name="connsiteX60" fmla="*/ 41483 w 133080"/>
                    <a:gd name="connsiteY60" fmla="*/ 127747 h 325162"/>
                    <a:gd name="connsiteX61" fmla="*/ 43793 w 133080"/>
                    <a:gd name="connsiteY61" fmla="*/ 129663 h 325162"/>
                    <a:gd name="connsiteX62" fmla="*/ 54546 w 133080"/>
                    <a:gd name="connsiteY62" fmla="*/ 135804 h 325162"/>
                    <a:gd name="connsiteX63" fmla="*/ 67606 w 133080"/>
                    <a:gd name="connsiteY63" fmla="*/ 140023 h 325162"/>
                    <a:gd name="connsiteX64" fmla="*/ 79514 w 133080"/>
                    <a:gd name="connsiteY64" fmla="*/ 138484 h 325162"/>
                    <a:gd name="connsiteX65" fmla="*/ 89118 w 133080"/>
                    <a:gd name="connsiteY65" fmla="*/ 136183 h 325162"/>
                    <a:gd name="connsiteX66" fmla="*/ 108708 w 133080"/>
                    <a:gd name="connsiteY66" fmla="*/ 126961 h 325162"/>
                    <a:gd name="connsiteX67" fmla="*/ 117546 w 133080"/>
                    <a:gd name="connsiteY67" fmla="*/ 116992 h 325162"/>
                    <a:gd name="connsiteX68" fmla="*/ 125228 w 133080"/>
                    <a:gd name="connsiteY68" fmla="*/ 103565 h 325162"/>
                    <a:gd name="connsiteX69" fmla="*/ 125994 w 133080"/>
                    <a:gd name="connsiteY69" fmla="*/ 102412 h 325162"/>
                    <a:gd name="connsiteX70" fmla="*/ 132524 w 133080"/>
                    <a:gd name="connsiteY70" fmla="*/ 100111 h 325162"/>
                    <a:gd name="connsiteX71" fmla="*/ 132524 w 133080"/>
                    <a:gd name="connsiteY71" fmla="*/ 105484 h 325162"/>
                    <a:gd name="connsiteX72" fmla="*/ 131375 w 133080"/>
                    <a:gd name="connsiteY72" fmla="*/ 112387 h 325162"/>
                    <a:gd name="connsiteX73" fmla="*/ 115910 w 133080"/>
                    <a:gd name="connsiteY73" fmla="*/ 131007 h 325162"/>
                    <a:gd name="connsiteX74" fmla="*/ 94012 w 133080"/>
                    <a:gd name="connsiteY74" fmla="*/ 144835 h 325162"/>
                    <a:gd name="connsiteX75" fmla="*/ 61681 w 133080"/>
                    <a:gd name="connsiteY75" fmla="*/ 149321 h 325162"/>
                    <a:gd name="connsiteX76" fmla="*/ 79900 w 133080"/>
                    <a:gd name="connsiteY76" fmla="*/ 174159 h 325162"/>
                    <a:gd name="connsiteX77" fmla="*/ 387 w 133080"/>
                    <a:gd name="connsiteY77" fmla="*/ 161118 h 325162"/>
                    <a:gd name="connsiteX78" fmla="*/ 1536 w 133080"/>
                    <a:gd name="connsiteY78" fmla="*/ 162265 h 325162"/>
                    <a:gd name="connsiteX79" fmla="*/ 767 w 133080"/>
                    <a:gd name="connsiteY79" fmla="*/ 168021 h 325162"/>
                    <a:gd name="connsiteX80" fmla="*/ 387 w 133080"/>
                    <a:gd name="connsiteY80" fmla="*/ 168021 h 325162"/>
                    <a:gd name="connsiteX81" fmla="*/ 387 w 133080"/>
                    <a:gd name="connsiteY81" fmla="*/ 161118 h 325162"/>
                    <a:gd name="connsiteX82" fmla="*/ 1536 w 133080"/>
                    <a:gd name="connsiteY82" fmla="*/ 153444 h 325162"/>
                    <a:gd name="connsiteX83" fmla="*/ 1922 w 133080"/>
                    <a:gd name="connsiteY83" fmla="*/ 153444 h 325162"/>
                    <a:gd name="connsiteX84" fmla="*/ 1922 w 133080"/>
                    <a:gd name="connsiteY84" fmla="*/ 154980 h 325162"/>
                    <a:gd name="connsiteX85" fmla="*/ 1536 w 133080"/>
                    <a:gd name="connsiteY85" fmla="*/ 154980 h 325162"/>
                    <a:gd name="connsiteX86" fmla="*/ 1536 w 133080"/>
                    <a:gd name="connsiteY86" fmla="*/ 153444 h 325162"/>
                    <a:gd name="connsiteX87" fmla="*/ 3071 w 133080"/>
                    <a:gd name="connsiteY87" fmla="*/ 143089 h 325162"/>
                    <a:gd name="connsiteX88" fmla="*/ 2688 w 133080"/>
                    <a:gd name="connsiteY88" fmla="*/ 143472 h 325162"/>
                    <a:gd name="connsiteX89" fmla="*/ 2688 w 133080"/>
                    <a:gd name="connsiteY89" fmla="*/ 143089 h 325162"/>
                    <a:gd name="connsiteX90" fmla="*/ 3071 w 133080"/>
                    <a:gd name="connsiteY90" fmla="*/ 143089 h 325162"/>
                    <a:gd name="connsiteX91" fmla="*/ 9221 w 133080"/>
                    <a:gd name="connsiteY91" fmla="*/ 249339 h 325162"/>
                    <a:gd name="connsiteX92" fmla="*/ 9601 w 133080"/>
                    <a:gd name="connsiteY92" fmla="*/ 247420 h 325162"/>
                    <a:gd name="connsiteX93" fmla="*/ 8835 w 133080"/>
                    <a:gd name="connsiteY93" fmla="*/ 240132 h 325162"/>
                    <a:gd name="connsiteX94" fmla="*/ 7297 w 133080"/>
                    <a:gd name="connsiteY94" fmla="*/ 209448 h 325162"/>
                    <a:gd name="connsiteX95" fmla="*/ 6531 w 133080"/>
                    <a:gd name="connsiteY95" fmla="*/ 205228 h 325162"/>
                    <a:gd name="connsiteX96" fmla="*/ 5376 w 133080"/>
                    <a:gd name="connsiteY96" fmla="*/ 200626 h 325162"/>
                    <a:gd name="connsiteX97" fmla="*/ 4610 w 133080"/>
                    <a:gd name="connsiteY97" fmla="*/ 204463 h 325162"/>
                    <a:gd name="connsiteX98" fmla="*/ 5762 w 133080"/>
                    <a:gd name="connsiteY98" fmla="*/ 222106 h 325162"/>
                    <a:gd name="connsiteX99" fmla="*/ 7683 w 133080"/>
                    <a:gd name="connsiteY99" fmla="*/ 244740 h 325162"/>
                    <a:gd name="connsiteX100" fmla="*/ 9221 w 133080"/>
                    <a:gd name="connsiteY100" fmla="*/ 247420 h 325162"/>
                    <a:gd name="connsiteX101" fmla="*/ 9221 w 133080"/>
                    <a:gd name="connsiteY101" fmla="*/ 249339 h 325162"/>
                    <a:gd name="connsiteX102" fmla="*/ 11523 w 133080"/>
                    <a:gd name="connsiteY102" fmla="*/ 265449 h 325162"/>
                    <a:gd name="connsiteX103" fmla="*/ 12678 w 133080"/>
                    <a:gd name="connsiteY103" fmla="*/ 263534 h 325162"/>
                    <a:gd name="connsiteX104" fmla="*/ 11137 w 133080"/>
                    <a:gd name="connsiteY104" fmla="*/ 262001 h 325162"/>
                    <a:gd name="connsiteX105" fmla="*/ 11526 w 133080"/>
                    <a:gd name="connsiteY105" fmla="*/ 265449 h 325162"/>
                    <a:gd name="connsiteX106" fmla="*/ 13061 w 133080"/>
                    <a:gd name="connsiteY106" fmla="*/ 268136 h 325162"/>
                    <a:gd name="connsiteX107" fmla="*/ 13061 w 133080"/>
                    <a:gd name="connsiteY107" fmla="*/ 267753 h 325162"/>
                    <a:gd name="connsiteX108" fmla="*/ 12678 w 133080"/>
                    <a:gd name="connsiteY108" fmla="*/ 268136 h 325162"/>
                    <a:gd name="connsiteX109" fmla="*/ 12678 w 133080"/>
                    <a:gd name="connsiteY109" fmla="*/ 268521 h 325162"/>
                    <a:gd name="connsiteX110" fmla="*/ 13061 w 133080"/>
                    <a:gd name="connsiteY110" fmla="*/ 268136 h 325162"/>
                    <a:gd name="connsiteX111" fmla="*/ 37646 w 133080"/>
                    <a:gd name="connsiteY111" fmla="*/ 208297 h 325162"/>
                    <a:gd name="connsiteX112" fmla="*/ 37263 w 133080"/>
                    <a:gd name="connsiteY112" fmla="*/ 204078 h 325162"/>
                    <a:gd name="connsiteX113" fmla="*/ 37646 w 133080"/>
                    <a:gd name="connsiteY113" fmla="*/ 208297 h 325162"/>
                    <a:gd name="connsiteX114" fmla="*/ 37263 w 133080"/>
                    <a:gd name="connsiteY114" fmla="*/ 200241 h 325162"/>
                    <a:gd name="connsiteX115" fmla="*/ 36877 w 133080"/>
                    <a:gd name="connsiteY115" fmla="*/ 200241 h 325162"/>
                    <a:gd name="connsiteX116" fmla="*/ 37263 w 133080"/>
                    <a:gd name="connsiteY116" fmla="*/ 201009 h 325162"/>
                    <a:gd name="connsiteX117" fmla="*/ 37263 w 133080"/>
                    <a:gd name="connsiteY117" fmla="*/ 200626 h 325162"/>
                    <a:gd name="connsiteX118" fmla="*/ 37263 w 133080"/>
                    <a:gd name="connsiteY118" fmla="*/ 200241 h 325162"/>
                    <a:gd name="connsiteX119" fmla="*/ 67606 w 133080"/>
                    <a:gd name="connsiteY119" fmla="*/ 289616 h 325162"/>
                    <a:gd name="connsiteX120" fmla="*/ 69914 w 133080"/>
                    <a:gd name="connsiteY120" fmla="*/ 280794 h 325162"/>
                    <a:gd name="connsiteX121" fmla="*/ 71832 w 133080"/>
                    <a:gd name="connsiteY121" fmla="*/ 273503 h 325162"/>
                    <a:gd name="connsiteX122" fmla="*/ 74522 w 133080"/>
                    <a:gd name="connsiteY122" fmla="*/ 254709 h 325162"/>
                    <a:gd name="connsiteX123" fmla="*/ 76058 w 133080"/>
                    <a:gd name="connsiteY123" fmla="*/ 232846 h 325162"/>
                    <a:gd name="connsiteX124" fmla="*/ 74522 w 133080"/>
                    <a:gd name="connsiteY124" fmla="*/ 201777 h 325162"/>
                    <a:gd name="connsiteX125" fmla="*/ 67223 w 133080"/>
                    <a:gd name="connsiteY125" fmla="*/ 181447 h 325162"/>
                    <a:gd name="connsiteX126" fmla="*/ 58772 w 133080"/>
                    <a:gd name="connsiteY126" fmla="*/ 168021 h 325162"/>
                    <a:gd name="connsiteX127" fmla="*/ 52242 w 133080"/>
                    <a:gd name="connsiteY127" fmla="*/ 158431 h 325162"/>
                    <a:gd name="connsiteX128" fmla="*/ 49171 w 133080"/>
                    <a:gd name="connsiteY128" fmla="*/ 155745 h 325162"/>
                    <a:gd name="connsiteX129" fmla="*/ 42641 w 133080"/>
                    <a:gd name="connsiteY129" fmla="*/ 151528 h 325162"/>
                    <a:gd name="connsiteX130" fmla="*/ 40717 w 133080"/>
                    <a:gd name="connsiteY130" fmla="*/ 151528 h 325162"/>
                    <a:gd name="connsiteX131" fmla="*/ 40717 w 133080"/>
                    <a:gd name="connsiteY131" fmla="*/ 165720 h 325162"/>
                    <a:gd name="connsiteX132" fmla="*/ 39951 w 133080"/>
                    <a:gd name="connsiteY132" fmla="*/ 171472 h 325162"/>
                    <a:gd name="connsiteX133" fmla="*/ 39951 w 133080"/>
                    <a:gd name="connsiteY133" fmla="*/ 181447 h 325162"/>
                    <a:gd name="connsiteX134" fmla="*/ 40337 w 133080"/>
                    <a:gd name="connsiteY134" fmla="*/ 187968 h 325162"/>
                    <a:gd name="connsiteX135" fmla="*/ 39567 w 133080"/>
                    <a:gd name="connsiteY135" fmla="*/ 197554 h 325162"/>
                    <a:gd name="connsiteX136" fmla="*/ 39951 w 133080"/>
                    <a:gd name="connsiteY136" fmla="*/ 204075 h 325162"/>
                    <a:gd name="connsiteX137" fmla="*/ 40337 w 133080"/>
                    <a:gd name="connsiteY137" fmla="*/ 210216 h 325162"/>
                    <a:gd name="connsiteX138" fmla="*/ 39951 w 133080"/>
                    <a:gd name="connsiteY138" fmla="*/ 224790 h 325162"/>
                    <a:gd name="connsiteX139" fmla="*/ 40337 w 133080"/>
                    <a:gd name="connsiteY139" fmla="*/ 227476 h 325162"/>
                    <a:gd name="connsiteX140" fmla="*/ 43021 w 133080"/>
                    <a:gd name="connsiteY140" fmla="*/ 243204 h 325162"/>
                    <a:gd name="connsiteX141" fmla="*/ 41872 w 133080"/>
                    <a:gd name="connsiteY141" fmla="*/ 245887 h 325162"/>
                    <a:gd name="connsiteX142" fmla="*/ 43793 w 133080"/>
                    <a:gd name="connsiteY142" fmla="*/ 248574 h 325162"/>
                    <a:gd name="connsiteX143" fmla="*/ 44176 w 133080"/>
                    <a:gd name="connsiteY143" fmla="*/ 251257 h 325162"/>
                    <a:gd name="connsiteX144" fmla="*/ 44562 w 133080"/>
                    <a:gd name="connsiteY144" fmla="*/ 255860 h 325162"/>
                    <a:gd name="connsiteX145" fmla="*/ 47636 w 133080"/>
                    <a:gd name="connsiteY145" fmla="*/ 268136 h 325162"/>
                    <a:gd name="connsiteX146" fmla="*/ 51475 w 133080"/>
                    <a:gd name="connsiteY146" fmla="*/ 281177 h 325162"/>
                    <a:gd name="connsiteX147" fmla="*/ 54546 w 133080"/>
                    <a:gd name="connsiteY147" fmla="*/ 289616 h 325162"/>
                    <a:gd name="connsiteX148" fmla="*/ 57236 w 133080"/>
                    <a:gd name="connsiteY148" fmla="*/ 294986 h 325162"/>
                    <a:gd name="connsiteX149" fmla="*/ 62617 w 133080"/>
                    <a:gd name="connsiteY149" fmla="*/ 302657 h 325162"/>
                    <a:gd name="connsiteX150" fmla="*/ 67606 w 133080"/>
                    <a:gd name="connsiteY150" fmla="*/ 289616 h 325162"/>
                    <a:gd name="connsiteX151" fmla="*/ 43021 w 133080"/>
                    <a:gd name="connsiteY151" fmla="*/ 102048 h 325162"/>
                    <a:gd name="connsiteX152" fmla="*/ 44942 w 133080"/>
                    <a:gd name="connsiteY152" fmla="*/ 98979 h 325162"/>
                    <a:gd name="connsiteX153" fmla="*/ 51859 w 133080"/>
                    <a:gd name="connsiteY153" fmla="*/ 82101 h 325162"/>
                    <a:gd name="connsiteX154" fmla="*/ 66457 w 133080"/>
                    <a:gd name="connsiteY154" fmla="*/ 40675 h 325162"/>
                    <a:gd name="connsiteX155" fmla="*/ 67223 w 133080"/>
                    <a:gd name="connsiteY155" fmla="*/ 37989 h 325162"/>
                    <a:gd name="connsiteX156" fmla="*/ 71449 w 133080"/>
                    <a:gd name="connsiteY156" fmla="*/ 18427 h 325162"/>
                    <a:gd name="connsiteX157" fmla="*/ 70683 w 133080"/>
                    <a:gd name="connsiteY157" fmla="*/ 12292 h 325162"/>
                    <a:gd name="connsiteX158" fmla="*/ 67606 w 133080"/>
                    <a:gd name="connsiteY158" fmla="*/ 9991 h 325162"/>
                    <a:gd name="connsiteX159" fmla="*/ 63767 w 133080"/>
                    <a:gd name="connsiteY159" fmla="*/ 18427 h 325162"/>
                    <a:gd name="connsiteX160" fmla="*/ 61848 w 133080"/>
                    <a:gd name="connsiteY160" fmla="*/ 24181 h 325162"/>
                    <a:gd name="connsiteX161" fmla="*/ 58003 w 133080"/>
                    <a:gd name="connsiteY161" fmla="*/ 32621 h 325162"/>
                    <a:gd name="connsiteX162" fmla="*/ 44562 w 133080"/>
                    <a:gd name="connsiteY162" fmla="*/ 82866 h 325162"/>
                    <a:gd name="connsiteX163" fmla="*/ 42252 w 133080"/>
                    <a:gd name="connsiteY163" fmla="*/ 92841 h 325162"/>
                    <a:gd name="connsiteX164" fmla="*/ 41872 w 133080"/>
                    <a:gd name="connsiteY164" fmla="*/ 95527 h 325162"/>
                    <a:gd name="connsiteX165" fmla="*/ 42252 w 133080"/>
                    <a:gd name="connsiteY165" fmla="*/ 101662 h 325162"/>
                    <a:gd name="connsiteX166" fmla="*/ 43021 w 133080"/>
                    <a:gd name="connsiteY166" fmla="*/ 102048 h 325162"/>
                    <a:gd name="connsiteX167" fmla="*/ 113265 w 133080"/>
                    <a:gd name="connsiteY167" fmla="*/ 130440 h 325162"/>
                    <a:gd name="connsiteX168" fmla="*/ 105197 w 133080"/>
                    <a:gd name="connsiteY168" fmla="*/ 136581 h 325162"/>
                    <a:gd name="connsiteX169" fmla="*/ 105197 w 133080"/>
                    <a:gd name="connsiteY169" fmla="*/ 138499 h 325162"/>
                    <a:gd name="connsiteX170" fmla="*/ 100971 w 133080"/>
                    <a:gd name="connsiteY170" fmla="*/ 140051 h 325162"/>
                    <a:gd name="connsiteX171" fmla="*/ 104814 w 133080"/>
                    <a:gd name="connsiteY171" fmla="*/ 138114 h 325162"/>
                    <a:gd name="connsiteX172" fmla="*/ 113265 w 133080"/>
                    <a:gd name="connsiteY172" fmla="*/ 130440 h 32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33080" h="325162">
                      <a:moveTo>
                        <a:pt x="767" y="187200"/>
                      </a:moveTo>
                      <a:cubicBezTo>
                        <a:pt x="-385" y="182601"/>
                        <a:pt x="1" y="177993"/>
                        <a:pt x="387" y="173394"/>
                      </a:cubicBezTo>
                      <a:cubicBezTo>
                        <a:pt x="1536" y="177993"/>
                        <a:pt x="767" y="182601"/>
                        <a:pt x="767" y="187200"/>
                      </a:cubicBezTo>
                      <a:close/>
                      <a:moveTo>
                        <a:pt x="79903" y="174159"/>
                      </a:moveTo>
                      <a:cubicBezTo>
                        <a:pt x="81439" y="177613"/>
                        <a:pt x="82208" y="181833"/>
                        <a:pt x="82974" y="185667"/>
                      </a:cubicBezTo>
                      <a:cubicBezTo>
                        <a:pt x="83357" y="187968"/>
                        <a:pt x="85661" y="189886"/>
                        <a:pt x="84512" y="192570"/>
                      </a:cubicBezTo>
                      <a:cubicBezTo>
                        <a:pt x="84512" y="192570"/>
                        <a:pt x="84892" y="192955"/>
                        <a:pt x="85278" y="193335"/>
                      </a:cubicBezTo>
                      <a:cubicBezTo>
                        <a:pt x="87200" y="194488"/>
                        <a:pt x="87200" y="196789"/>
                        <a:pt x="87200" y="198708"/>
                      </a:cubicBezTo>
                      <a:cubicBezTo>
                        <a:pt x="87583" y="207915"/>
                        <a:pt x="87583" y="217119"/>
                        <a:pt x="87583" y="226323"/>
                      </a:cubicBezTo>
                      <a:lnTo>
                        <a:pt x="87583" y="236298"/>
                      </a:lnTo>
                      <a:cubicBezTo>
                        <a:pt x="87969" y="237066"/>
                        <a:pt x="87969" y="237831"/>
                        <a:pt x="87583" y="238984"/>
                      </a:cubicBezTo>
                      <a:cubicBezTo>
                        <a:pt x="86047" y="249339"/>
                        <a:pt x="84892" y="260079"/>
                        <a:pt x="81822" y="270054"/>
                      </a:cubicBezTo>
                      <a:cubicBezTo>
                        <a:pt x="80670" y="273888"/>
                        <a:pt x="79903" y="277722"/>
                        <a:pt x="78748" y="281562"/>
                      </a:cubicBezTo>
                      <a:cubicBezTo>
                        <a:pt x="78490" y="282585"/>
                        <a:pt x="78748" y="284118"/>
                        <a:pt x="79517" y="286161"/>
                      </a:cubicBezTo>
                      <a:cubicBezTo>
                        <a:pt x="74522" y="297284"/>
                        <a:pt x="71063" y="309177"/>
                        <a:pt x="62997" y="318767"/>
                      </a:cubicBezTo>
                      <a:cubicBezTo>
                        <a:pt x="58772" y="318384"/>
                        <a:pt x="54932" y="319152"/>
                        <a:pt x="53777" y="324137"/>
                      </a:cubicBezTo>
                      <a:cubicBezTo>
                        <a:pt x="48402" y="326052"/>
                        <a:pt x="43407" y="325287"/>
                        <a:pt x="38798" y="321833"/>
                      </a:cubicBezTo>
                      <a:cubicBezTo>
                        <a:pt x="35722" y="319532"/>
                        <a:pt x="32268" y="317616"/>
                        <a:pt x="30733" y="313779"/>
                      </a:cubicBezTo>
                      <a:cubicBezTo>
                        <a:pt x="27273" y="311478"/>
                        <a:pt x="25738" y="307644"/>
                        <a:pt x="23048" y="304575"/>
                      </a:cubicBezTo>
                      <a:cubicBezTo>
                        <a:pt x="22282" y="303804"/>
                        <a:pt x="21512" y="302657"/>
                        <a:pt x="21126" y="301503"/>
                      </a:cubicBezTo>
                      <a:cubicBezTo>
                        <a:pt x="19591" y="298052"/>
                        <a:pt x="17670" y="294603"/>
                        <a:pt x="15748" y="291149"/>
                      </a:cubicBezTo>
                      <a:cubicBezTo>
                        <a:pt x="13447" y="286547"/>
                        <a:pt x="11906" y="281562"/>
                        <a:pt x="9987" y="276575"/>
                      </a:cubicBezTo>
                      <a:cubicBezTo>
                        <a:pt x="9601" y="275807"/>
                        <a:pt x="9221" y="274656"/>
                        <a:pt x="9601" y="273503"/>
                      </a:cubicBezTo>
                      <a:cubicBezTo>
                        <a:pt x="9601" y="273120"/>
                        <a:pt x="9601" y="271970"/>
                        <a:pt x="9218" y="271587"/>
                      </a:cubicBezTo>
                      <a:cubicBezTo>
                        <a:pt x="7297" y="269286"/>
                        <a:pt x="6917" y="266600"/>
                        <a:pt x="6531" y="263916"/>
                      </a:cubicBezTo>
                      <a:cubicBezTo>
                        <a:pt x="5376" y="258546"/>
                        <a:pt x="4993" y="253173"/>
                        <a:pt x="3840" y="247806"/>
                      </a:cubicBezTo>
                      <a:cubicBezTo>
                        <a:pt x="2688" y="243972"/>
                        <a:pt x="3071" y="239753"/>
                        <a:pt x="3071" y="235912"/>
                      </a:cubicBezTo>
                      <a:cubicBezTo>
                        <a:pt x="3071" y="232075"/>
                        <a:pt x="3071" y="233997"/>
                        <a:pt x="2688" y="233232"/>
                      </a:cubicBezTo>
                      <a:cubicBezTo>
                        <a:pt x="1536" y="230545"/>
                        <a:pt x="1153" y="227859"/>
                        <a:pt x="2688" y="225175"/>
                      </a:cubicBezTo>
                      <a:cubicBezTo>
                        <a:pt x="3071" y="224790"/>
                        <a:pt x="3071" y="224025"/>
                        <a:pt x="2688" y="223639"/>
                      </a:cubicBezTo>
                      <a:cubicBezTo>
                        <a:pt x="767" y="221724"/>
                        <a:pt x="1922" y="219037"/>
                        <a:pt x="1536" y="216736"/>
                      </a:cubicBezTo>
                      <a:cubicBezTo>
                        <a:pt x="1153" y="214435"/>
                        <a:pt x="1536" y="212131"/>
                        <a:pt x="1536" y="209830"/>
                      </a:cubicBezTo>
                      <a:cubicBezTo>
                        <a:pt x="1536" y="207529"/>
                        <a:pt x="1536" y="207915"/>
                        <a:pt x="1153" y="207147"/>
                      </a:cubicBezTo>
                      <a:cubicBezTo>
                        <a:pt x="-2" y="205228"/>
                        <a:pt x="1536" y="203695"/>
                        <a:pt x="1922" y="202162"/>
                      </a:cubicBezTo>
                      <a:cubicBezTo>
                        <a:pt x="-2" y="199476"/>
                        <a:pt x="-2" y="198322"/>
                        <a:pt x="384" y="194488"/>
                      </a:cubicBezTo>
                      <a:cubicBezTo>
                        <a:pt x="2302" y="193720"/>
                        <a:pt x="-388" y="192570"/>
                        <a:pt x="767" y="191802"/>
                      </a:cubicBezTo>
                      <a:lnTo>
                        <a:pt x="4226" y="191802"/>
                      </a:lnTo>
                      <a:cubicBezTo>
                        <a:pt x="4226" y="191034"/>
                        <a:pt x="4226" y="190269"/>
                        <a:pt x="3837" y="189886"/>
                      </a:cubicBezTo>
                      <a:cubicBezTo>
                        <a:pt x="3071" y="189118"/>
                        <a:pt x="2302" y="188733"/>
                        <a:pt x="2688" y="187582"/>
                      </a:cubicBezTo>
                      <a:cubicBezTo>
                        <a:pt x="3457" y="183748"/>
                        <a:pt x="3071" y="179914"/>
                        <a:pt x="3837" y="176077"/>
                      </a:cubicBezTo>
                      <a:cubicBezTo>
                        <a:pt x="3837" y="175692"/>
                        <a:pt x="4226" y="174927"/>
                        <a:pt x="4226" y="174541"/>
                      </a:cubicBezTo>
                      <a:cubicBezTo>
                        <a:pt x="2688" y="168021"/>
                        <a:pt x="3837" y="161886"/>
                        <a:pt x="3837" y="155365"/>
                      </a:cubicBezTo>
                      <a:cubicBezTo>
                        <a:pt x="4226" y="147691"/>
                        <a:pt x="4606" y="140023"/>
                        <a:pt x="5376" y="132349"/>
                      </a:cubicBezTo>
                      <a:cubicBezTo>
                        <a:pt x="7683" y="117390"/>
                        <a:pt x="9601" y="102048"/>
                        <a:pt x="14982" y="87853"/>
                      </a:cubicBezTo>
                      <a:cubicBezTo>
                        <a:pt x="15748" y="85938"/>
                        <a:pt x="16131" y="83637"/>
                        <a:pt x="16901" y="81718"/>
                      </a:cubicBezTo>
                      <a:cubicBezTo>
                        <a:pt x="19591" y="70978"/>
                        <a:pt x="23817" y="60622"/>
                        <a:pt x="28423" y="50648"/>
                      </a:cubicBezTo>
                      <a:cubicBezTo>
                        <a:pt x="30733" y="45661"/>
                        <a:pt x="32651" y="40289"/>
                        <a:pt x="35339" y="35306"/>
                      </a:cubicBezTo>
                      <a:cubicBezTo>
                        <a:pt x="37643" y="30319"/>
                        <a:pt x="40717" y="25333"/>
                        <a:pt x="43407" y="20727"/>
                      </a:cubicBezTo>
                      <a:cubicBezTo>
                        <a:pt x="44559" y="18812"/>
                        <a:pt x="45711" y="17660"/>
                        <a:pt x="46478" y="16126"/>
                      </a:cubicBezTo>
                      <a:cubicBezTo>
                        <a:pt x="48782" y="11139"/>
                        <a:pt x="51859" y="7686"/>
                        <a:pt x="55318" y="4237"/>
                      </a:cubicBezTo>
                      <a:cubicBezTo>
                        <a:pt x="56467" y="3085"/>
                        <a:pt x="57620" y="1932"/>
                        <a:pt x="58772" y="1165"/>
                      </a:cubicBezTo>
                      <a:cubicBezTo>
                        <a:pt x="59924" y="17"/>
                        <a:pt x="61462" y="-368"/>
                        <a:pt x="63384" y="399"/>
                      </a:cubicBezTo>
                      <a:cubicBezTo>
                        <a:pt x="66454" y="1551"/>
                        <a:pt x="69914" y="2699"/>
                        <a:pt x="73367" y="3085"/>
                      </a:cubicBezTo>
                      <a:cubicBezTo>
                        <a:pt x="77213" y="3085"/>
                        <a:pt x="79514" y="5386"/>
                        <a:pt x="81052" y="8839"/>
                      </a:cubicBezTo>
                      <a:cubicBezTo>
                        <a:pt x="82974" y="13440"/>
                        <a:pt x="83357" y="18045"/>
                        <a:pt x="82588" y="22647"/>
                      </a:cubicBezTo>
                      <a:cubicBezTo>
                        <a:pt x="81439" y="28015"/>
                        <a:pt x="79900" y="33387"/>
                        <a:pt x="78362" y="39141"/>
                      </a:cubicBezTo>
                      <a:cubicBezTo>
                        <a:pt x="77213" y="42594"/>
                        <a:pt x="76058" y="46043"/>
                        <a:pt x="75289" y="49882"/>
                      </a:cubicBezTo>
                      <a:cubicBezTo>
                        <a:pt x="73753" y="57936"/>
                        <a:pt x="71063" y="65609"/>
                        <a:pt x="67992" y="73279"/>
                      </a:cubicBezTo>
                      <a:cubicBezTo>
                        <a:pt x="64919" y="80185"/>
                        <a:pt x="62228" y="86706"/>
                        <a:pt x="58772" y="93606"/>
                      </a:cubicBezTo>
                      <a:cubicBezTo>
                        <a:pt x="56084" y="99361"/>
                        <a:pt x="52628" y="105114"/>
                        <a:pt x="49937" y="110869"/>
                      </a:cubicBezTo>
                      <a:cubicBezTo>
                        <a:pt x="46864" y="116622"/>
                        <a:pt x="44173" y="121995"/>
                        <a:pt x="41483" y="127747"/>
                      </a:cubicBezTo>
                      <a:cubicBezTo>
                        <a:pt x="42638" y="128515"/>
                        <a:pt x="43021" y="129280"/>
                        <a:pt x="43793" y="129663"/>
                      </a:cubicBezTo>
                      <a:cubicBezTo>
                        <a:pt x="47633" y="131199"/>
                        <a:pt x="51473" y="133503"/>
                        <a:pt x="54546" y="135804"/>
                      </a:cubicBezTo>
                      <a:cubicBezTo>
                        <a:pt x="58772" y="138870"/>
                        <a:pt x="62997" y="139638"/>
                        <a:pt x="67606" y="140023"/>
                      </a:cubicBezTo>
                      <a:cubicBezTo>
                        <a:pt x="71832" y="140023"/>
                        <a:pt x="75675" y="139255"/>
                        <a:pt x="79514" y="138484"/>
                      </a:cubicBezTo>
                      <a:cubicBezTo>
                        <a:pt x="82974" y="137719"/>
                        <a:pt x="86047" y="136569"/>
                        <a:pt x="89118" y="136183"/>
                      </a:cubicBezTo>
                      <a:cubicBezTo>
                        <a:pt x="97183" y="134650"/>
                        <a:pt x="103333" y="131948"/>
                        <a:pt x="108708" y="126961"/>
                      </a:cubicBezTo>
                      <a:cubicBezTo>
                        <a:pt x="112168" y="123895"/>
                        <a:pt x="114858" y="120440"/>
                        <a:pt x="117546" y="116992"/>
                      </a:cubicBezTo>
                      <a:cubicBezTo>
                        <a:pt x="120233" y="112772"/>
                        <a:pt x="123693" y="108553"/>
                        <a:pt x="125228" y="103565"/>
                      </a:cubicBezTo>
                      <a:cubicBezTo>
                        <a:pt x="125614" y="103180"/>
                        <a:pt x="125994" y="102797"/>
                        <a:pt x="125994" y="102412"/>
                      </a:cubicBezTo>
                      <a:cubicBezTo>
                        <a:pt x="127919" y="99346"/>
                        <a:pt x="128299" y="99346"/>
                        <a:pt x="132524" y="100111"/>
                      </a:cubicBezTo>
                      <a:cubicBezTo>
                        <a:pt x="132910" y="102032"/>
                        <a:pt x="131758" y="103565"/>
                        <a:pt x="132524" y="105484"/>
                      </a:cubicBezTo>
                      <a:cubicBezTo>
                        <a:pt x="133679" y="107785"/>
                        <a:pt x="132910" y="110086"/>
                        <a:pt x="131375" y="112387"/>
                      </a:cubicBezTo>
                      <a:cubicBezTo>
                        <a:pt x="126763" y="119293"/>
                        <a:pt x="120899" y="124487"/>
                        <a:pt x="115910" y="131007"/>
                      </a:cubicBezTo>
                      <a:cubicBezTo>
                        <a:pt x="110529" y="138678"/>
                        <a:pt x="103136" y="141492"/>
                        <a:pt x="94012" y="144835"/>
                      </a:cubicBezTo>
                      <a:cubicBezTo>
                        <a:pt x="83627" y="148638"/>
                        <a:pt x="72090" y="150302"/>
                        <a:pt x="61681" y="149321"/>
                      </a:cubicBezTo>
                      <a:cubicBezTo>
                        <a:pt x="62064" y="150469"/>
                        <a:pt x="77213" y="167253"/>
                        <a:pt x="79900" y="174159"/>
                      </a:cubicBezTo>
                      <a:close/>
                      <a:moveTo>
                        <a:pt x="387" y="161118"/>
                      </a:moveTo>
                      <a:cubicBezTo>
                        <a:pt x="1922" y="160732"/>
                        <a:pt x="1922" y="161886"/>
                        <a:pt x="1536" y="162265"/>
                      </a:cubicBezTo>
                      <a:cubicBezTo>
                        <a:pt x="1536" y="164187"/>
                        <a:pt x="1153" y="166105"/>
                        <a:pt x="767" y="168021"/>
                      </a:cubicBezTo>
                      <a:lnTo>
                        <a:pt x="387" y="168021"/>
                      </a:lnTo>
                      <a:lnTo>
                        <a:pt x="387" y="161118"/>
                      </a:lnTo>
                      <a:close/>
                      <a:moveTo>
                        <a:pt x="1536" y="153444"/>
                      </a:moveTo>
                      <a:lnTo>
                        <a:pt x="1922" y="153444"/>
                      </a:lnTo>
                      <a:lnTo>
                        <a:pt x="1922" y="154980"/>
                      </a:lnTo>
                      <a:lnTo>
                        <a:pt x="1536" y="154980"/>
                      </a:lnTo>
                      <a:lnTo>
                        <a:pt x="1536" y="153444"/>
                      </a:lnTo>
                      <a:close/>
                      <a:moveTo>
                        <a:pt x="3071" y="143089"/>
                      </a:moveTo>
                      <a:lnTo>
                        <a:pt x="2688" y="143472"/>
                      </a:lnTo>
                      <a:lnTo>
                        <a:pt x="2688" y="143089"/>
                      </a:lnTo>
                      <a:lnTo>
                        <a:pt x="3071" y="143089"/>
                      </a:lnTo>
                      <a:close/>
                      <a:moveTo>
                        <a:pt x="9221" y="249339"/>
                      </a:moveTo>
                      <a:cubicBezTo>
                        <a:pt x="9221" y="248574"/>
                        <a:pt x="9221" y="248189"/>
                        <a:pt x="9601" y="247420"/>
                      </a:cubicBezTo>
                      <a:cubicBezTo>
                        <a:pt x="9221" y="245119"/>
                        <a:pt x="8835" y="242433"/>
                        <a:pt x="8835" y="240132"/>
                      </a:cubicBezTo>
                      <a:cubicBezTo>
                        <a:pt x="9221" y="230160"/>
                        <a:pt x="8835" y="219805"/>
                        <a:pt x="7297" y="209448"/>
                      </a:cubicBezTo>
                      <a:cubicBezTo>
                        <a:pt x="6917" y="208297"/>
                        <a:pt x="6917" y="206764"/>
                        <a:pt x="6531" y="205228"/>
                      </a:cubicBezTo>
                      <a:cubicBezTo>
                        <a:pt x="6148" y="203695"/>
                        <a:pt x="5762" y="202162"/>
                        <a:pt x="5376" y="200626"/>
                      </a:cubicBezTo>
                      <a:cubicBezTo>
                        <a:pt x="4610" y="202162"/>
                        <a:pt x="4610" y="203310"/>
                        <a:pt x="4610" y="204463"/>
                      </a:cubicBezTo>
                      <a:cubicBezTo>
                        <a:pt x="4993" y="210598"/>
                        <a:pt x="5376" y="216351"/>
                        <a:pt x="5762" y="222106"/>
                      </a:cubicBezTo>
                      <a:cubicBezTo>
                        <a:pt x="6531" y="229777"/>
                        <a:pt x="7297" y="237066"/>
                        <a:pt x="7683" y="244740"/>
                      </a:cubicBezTo>
                      <a:cubicBezTo>
                        <a:pt x="8066" y="245887"/>
                        <a:pt x="8066" y="247038"/>
                        <a:pt x="9221" y="247420"/>
                      </a:cubicBezTo>
                      <a:lnTo>
                        <a:pt x="9221" y="249339"/>
                      </a:lnTo>
                      <a:close/>
                      <a:moveTo>
                        <a:pt x="11523" y="265449"/>
                      </a:moveTo>
                      <a:cubicBezTo>
                        <a:pt x="11906" y="264302"/>
                        <a:pt x="12678" y="263916"/>
                        <a:pt x="12678" y="263534"/>
                      </a:cubicBezTo>
                      <a:cubicBezTo>
                        <a:pt x="13061" y="262766"/>
                        <a:pt x="12292" y="262380"/>
                        <a:pt x="11137" y="262001"/>
                      </a:cubicBezTo>
                      <a:cubicBezTo>
                        <a:pt x="11137" y="263148"/>
                        <a:pt x="11137" y="263916"/>
                        <a:pt x="11526" y="265449"/>
                      </a:cubicBezTo>
                      <a:close/>
                      <a:moveTo>
                        <a:pt x="13061" y="268136"/>
                      </a:moveTo>
                      <a:lnTo>
                        <a:pt x="13061" y="267753"/>
                      </a:lnTo>
                      <a:cubicBezTo>
                        <a:pt x="12678" y="267753"/>
                        <a:pt x="12678" y="268136"/>
                        <a:pt x="12678" y="268136"/>
                      </a:cubicBezTo>
                      <a:cubicBezTo>
                        <a:pt x="12292" y="268136"/>
                        <a:pt x="12678" y="268521"/>
                        <a:pt x="12678" y="268521"/>
                      </a:cubicBezTo>
                      <a:cubicBezTo>
                        <a:pt x="12678" y="268521"/>
                        <a:pt x="13061" y="268521"/>
                        <a:pt x="13061" y="268136"/>
                      </a:cubicBezTo>
                      <a:close/>
                      <a:moveTo>
                        <a:pt x="37646" y="208297"/>
                      </a:moveTo>
                      <a:cubicBezTo>
                        <a:pt x="37646" y="206764"/>
                        <a:pt x="37646" y="205996"/>
                        <a:pt x="37263" y="204078"/>
                      </a:cubicBezTo>
                      <a:cubicBezTo>
                        <a:pt x="35342" y="206382"/>
                        <a:pt x="35722" y="207150"/>
                        <a:pt x="37646" y="208297"/>
                      </a:cubicBezTo>
                      <a:close/>
                      <a:moveTo>
                        <a:pt x="37263" y="200241"/>
                      </a:moveTo>
                      <a:lnTo>
                        <a:pt x="36877" y="200241"/>
                      </a:lnTo>
                      <a:cubicBezTo>
                        <a:pt x="36877" y="200626"/>
                        <a:pt x="36877" y="201009"/>
                        <a:pt x="37263" y="201009"/>
                      </a:cubicBezTo>
                      <a:lnTo>
                        <a:pt x="37263" y="200626"/>
                      </a:lnTo>
                      <a:cubicBezTo>
                        <a:pt x="37263" y="200626"/>
                        <a:pt x="37263" y="200241"/>
                        <a:pt x="37263" y="200241"/>
                      </a:cubicBezTo>
                      <a:close/>
                      <a:moveTo>
                        <a:pt x="67606" y="289616"/>
                      </a:moveTo>
                      <a:cubicBezTo>
                        <a:pt x="67992" y="286550"/>
                        <a:pt x="69144" y="283863"/>
                        <a:pt x="69914" y="280794"/>
                      </a:cubicBezTo>
                      <a:cubicBezTo>
                        <a:pt x="70683" y="278490"/>
                        <a:pt x="71452" y="275807"/>
                        <a:pt x="71832" y="273503"/>
                      </a:cubicBezTo>
                      <a:cubicBezTo>
                        <a:pt x="73367" y="267368"/>
                        <a:pt x="73753" y="261230"/>
                        <a:pt x="74522" y="254709"/>
                      </a:cubicBezTo>
                      <a:cubicBezTo>
                        <a:pt x="74908" y="247420"/>
                        <a:pt x="75678" y="240132"/>
                        <a:pt x="76058" y="232846"/>
                      </a:cubicBezTo>
                      <a:cubicBezTo>
                        <a:pt x="76444" y="222489"/>
                        <a:pt x="76058" y="212131"/>
                        <a:pt x="74522" y="201777"/>
                      </a:cubicBezTo>
                      <a:cubicBezTo>
                        <a:pt x="73367" y="194488"/>
                        <a:pt x="70683" y="187968"/>
                        <a:pt x="67223" y="181447"/>
                      </a:cubicBezTo>
                      <a:cubicBezTo>
                        <a:pt x="64533" y="177228"/>
                        <a:pt x="61076" y="172626"/>
                        <a:pt x="58772" y="168021"/>
                      </a:cubicBezTo>
                      <a:cubicBezTo>
                        <a:pt x="57236" y="164572"/>
                        <a:pt x="54546" y="161500"/>
                        <a:pt x="52242" y="158431"/>
                      </a:cubicBezTo>
                      <a:cubicBezTo>
                        <a:pt x="51473" y="157284"/>
                        <a:pt x="50323" y="155745"/>
                        <a:pt x="49171" y="155745"/>
                      </a:cubicBezTo>
                      <a:cubicBezTo>
                        <a:pt x="46481" y="154980"/>
                        <a:pt x="44562" y="153064"/>
                        <a:pt x="42641" y="151528"/>
                      </a:cubicBezTo>
                      <a:lnTo>
                        <a:pt x="40717" y="151528"/>
                      </a:lnTo>
                      <a:cubicBezTo>
                        <a:pt x="41103" y="156513"/>
                        <a:pt x="39567" y="161118"/>
                        <a:pt x="40717" y="165720"/>
                      </a:cubicBezTo>
                      <a:cubicBezTo>
                        <a:pt x="41103" y="167638"/>
                        <a:pt x="41103" y="169557"/>
                        <a:pt x="39951" y="171472"/>
                      </a:cubicBezTo>
                      <a:cubicBezTo>
                        <a:pt x="38032" y="174927"/>
                        <a:pt x="39567" y="178378"/>
                        <a:pt x="39951" y="181447"/>
                      </a:cubicBezTo>
                      <a:cubicBezTo>
                        <a:pt x="39951" y="183748"/>
                        <a:pt x="40337" y="185667"/>
                        <a:pt x="40337" y="187968"/>
                      </a:cubicBezTo>
                      <a:cubicBezTo>
                        <a:pt x="39951" y="191034"/>
                        <a:pt x="39567" y="194106"/>
                        <a:pt x="39567" y="197554"/>
                      </a:cubicBezTo>
                      <a:cubicBezTo>
                        <a:pt x="39567" y="199476"/>
                        <a:pt x="39181" y="202159"/>
                        <a:pt x="39951" y="204075"/>
                      </a:cubicBezTo>
                      <a:cubicBezTo>
                        <a:pt x="40720" y="206382"/>
                        <a:pt x="39951" y="208294"/>
                        <a:pt x="40337" y="210216"/>
                      </a:cubicBezTo>
                      <a:cubicBezTo>
                        <a:pt x="40720" y="215203"/>
                        <a:pt x="41103" y="220188"/>
                        <a:pt x="39951" y="224790"/>
                      </a:cubicBezTo>
                      <a:cubicBezTo>
                        <a:pt x="39951" y="225558"/>
                        <a:pt x="39951" y="226708"/>
                        <a:pt x="40337" y="227476"/>
                      </a:cubicBezTo>
                      <a:cubicBezTo>
                        <a:pt x="41872" y="232464"/>
                        <a:pt x="41872" y="237831"/>
                        <a:pt x="43021" y="243204"/>
                      </a:cubicBezTo>
                      <a:cubicBezTo>
                        <a:pt x="43021" y="243972"/>
                        <a:pt x="41872" y="245119"/>
                        <a:pt x="41872" y="245887"/>
                      </a:cubicBezTo>
                      <a:cubicBezTo>
                        <a:pt x="41872" y="246652"/>
                        <a:pt x="43410" y="247806"/>
                        <a:pt x="43793" y="248574"/>
                      </a:cubicBezTo>
                      <a:cubicBezTo>
                        <a:pt x="44176" y="249339"/>
                        <a:pt x="44562" y="250872"/>
                        <a:pt x="44176" y="251257"/>
                      </a:cubicBezTo>
                      <a:cubicBezTo>
                        <a:pt x="42641" y="253173"/>
                        <a:pt x="44176" y="254327"/>
                        <a:pt x="44562" y="255860"/>
                      </a:cubicBezTo>
                      <a:cubicBezTo>
                        <a:pt x="45331" y="260079"/>
                        <a:pt x="46098" y="264302"/>
                        <a:pt x="47636" y="268136"/>
                      </a:cubicBezTo>
                      <a:cubicBezTo>
                        <a:pt x="49557" y="272355"/>
                        <a:pt x="49171" y="277343"/>
                        <a:pt x="51475" y="281177"/>
                      </a:cubicBezTo>
                      <a:cubicBezTo>
                        <a:pt x="50706" y="284628"/>
                        <a:pt x="52628" y="287315"/>
                        <a:pt x="54546" y="289616"/>
                      </a:cubicBezTo>
                      <a:cubicBezTo>
                        <a:pt x="55701" y="291149"/>
                        <a:pt x="56470" y="293070"/>
                        <a:pt x="57236" y="294986"/>
                      </a:cubicBezTo>
                      <a:cubicBezTo>
                        <a:pt x="58392" y="297669"/>
                        <a:pt x="59927" y="300356"/>
                        <a:pt x="62617" y="302657"/>
                      </a:cubicBezTo>
                      <a:cubicBezTo>
                        <a:pt x="65305" y="298052"/>
                        <a:pt x="66457" y="293835"/>
                        <a:pt x="67606" y="289616"/>
                      </a:cubicBezTo>
                      <a:close/>
                      <a:moveTo>
                        <a:pt x="43021" y="102048"/>
                      </a:moveTo>
                      <a:cubicBezTo>
                        <a:pt x="43793" y="100894"/>
                        <a:pt x="44562" y="100129"/>
                        <a:pt x="44942" y="98979"/>
                      </a:cubicBezTo>
                      <a:cubicBezTo>
                        <a:pt x="47247" y="93226"/>
                        <a:pt x="49554" y="87474"/>
                        <a:pt x="51859" y="82101"/>
                      </a:cubicBezTo>
                      <a:cubicBezTo>
                        <a:pt x="57236" y="68677"/>
                        <a:pt x="62617" y="54869"/>
                        <a:pt x="66457" y="40675"/>
                      </a:cubicBezTo>
                      <a:cubicBezTo>
                        <a:pt x="66457" y="39523"/>
                        <a:pt x="66837" y="38756"/>
                        <a:pt x="67223" y="37989"/>
                      </a:cubicBezTo>
                      <a:cubicBezTo>
                        <a:pt x="70297" y="31854"/>
                        <a:pt x="71063" y="24948"/>
                        <a:pt x="71449" y="18427"/>
                      </a:cubicBezTo>
                      <a:cubicBezTo>
                        <a:pt x="71449" y="16126"/>
                        <a:pt x="71063" y="14207"/>
                        <a:pt x="70683" y="12292"/>
                      </a:cubicBezTo>
                      <a:cubicBezTo>
                        <a:pt x="70297" y="11140"/>
                        <a:pt x="69528" y="9991"/>
                        <a:pt x="67606" y="9991"/>
                      </a:cubicBezTo>
                      <a:cubicBezTo>
                        <a:pt x="66457" y="12673"/>
                        <a:pt x="64533" y="15360"/>
                        <a:pt x="63767" y="18427"/>
                      </a:cubicBezTo>
                      <a:cubicBezTo>
                        <a:pt x="63384" y="20346"/>
                        <a:pt x="62617" y="22266"/>
                        <a:pt x="61848" y="24181"/>
                      </a:cubicBezTo>
                      <a:cubicBezTo>
                        <a:pt x="60693" y="26867"/>
                        <a:pt x="59158" y="29553"/>
                        <a:pt x="58003" y="32621"/>
                      </a:cubicBezTo>
                      <a:cubicBezTo>
                        <a:pt x="51859" y="48730"/>
                        <a:pt x="46864" y="65610"/>
                        <a:pt x="44562" y="82866"/>
                      </a:cubicBezTo>
                      <a:cubicBezTo>
                        <a:pt x="43793" y="86320"/>
                        <a:pt x="43021" y="89386"/>
                        <a:pt x="42252" y="92841"/>
                      </a:cubicBezTo>
                      <a:cubicBezTo>
                        <a:pt x="41872" y="93991"/>
                        <a:pt x="41872" y="94759"/>
                        <a:pt x="41872" y="95527"/>
                      </a:cubicBezTo>
                      <a:cubicBezTo>
                        <a:pt x="41872" y="96295"/>
                        <a:pt x="42252" y="99747"/>
                        <a:pt x="42252" y="101662"/>
                      </a:cubicBezTo>
                      <a:cubicBezTo>
                        <a:pt x="42638" y="101662"/>
                        <a:pt x="43021" y="101662"/>
                        <a:pt x="43021" y="102048"/>
                      </a:cubicBezTo>
                      <a:close/>
                      <a:moveTo>
                        <a:pt x="113265" y="130440"/>
                      </a:moveTo>
                      <a:cubicBezTo>
                        <a:pt x="109426" y="132747"/>
                        <a:pt x="106349" y="135045"/>
                        <a:pt x="105197" y="136581"/>
                      </a:cubicBezTo>
                      <a:cubicBezTo>
                        <a:pt x="104814" y="136960"/>
                        <a:pt x="105197" y="137728"/>
                        <a:pt x="105197" y="138499"/>
                      </a:cubicBezTo>
                      <a:cubicBezTo>
                        <a:pt x="103276" y="138114"/>
                        <a:pt x="102123" y="136982"/>
                        <a:pt x="100971" y="140051"/>
                      </a:cubicBezTo>
                      <a:cubicBezTo>
                        <a:pt x="102896" y="138515"/>
                        <a:pt x="104045" y="138882"/>
                        <a:pt x="104814" y="138114"/>
                      </a:cubicBezTo>
                      <a:cubicBezTo>
                        <a:pt x="107884" y="136195"/>
                        <a:pt x="110575" y="133894"/>
                        <a:pt x="113265" y="13044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3F34131-D829-529C-CFCF-B3D9812D01DD}"/>
                    </a:ext>
                  </a:extLst>
                </p:cNvPr>
                <p:cNvSpPr/>
                <p:nvPr/>
              </p:nvSpPr>
              <p:spPr>
                <a:xfrm>
                  <a:off x="3332132" y="3110805"/>
                  <a:ext cx="93526" cy="165394"/>
                </a:xfrm>
                <a:custGeom>
                  <a:avLst/>
                  <a:gdLst>
                    <a:gd name="connsiteX0" fmla="*/ 0 w 93526"/>
                    <a:gd name="connsiteY0" fmla="*/ 105272 h 165394"/>
                    <a:gd name="connsiteX1" fmla="*/ 0 w 93526"/>
                    <a:gd name="connsiteY1" fmla="*/ 104504 h 165394"/>
                    <a:gd name="connsiteX2" fmla="*/ 769 w 93526"/>
                    <a:gd name="connsiteY2" fmla="*/ 96830 h 165394"/>
                    <a:gd name="connsiteX3" fmla="*/ 2304 w 93526"/>
                    <a:gd name="connsiteY3" fmla="*/ 94912 h 165394"/>
                    <a:gd name="connsiteX4" fmla="*/ 1535 w 93526"/>
                    <a:gd name="connsiteY4" fmla="*/ 106037 h 165394"/>
                    <a:gd name="connsiteX5" fmla="*/ 0 w 93526"/>
                    <a:gd name="connsiteY5" fmla="*/ 105272 h 165394"/>
                    <a:gd name="connsiteX6" fmla="*/ 1535 w 93526"/>
                    <a:gd name="connsiteY6" fmla="*/ 111793 h 165394"/>
                    <a:gd name="connsiteX7" fmla="*/ 769 w 93526"/>
                    <a:gd name="connsiteY7" fmla="*/ 111025 h 165394"/>
                    <a:gd name="connsiteX8" fmla="*/ 1155 w 93526"/>
                    <a:gd name="connsiteY8" fmla="*/ 110257 h 165394"/>
                    <a:gd name="connsiteX9" fmla="*/ 1921 w 93526"/>
                    <a:gd name="connsiteY9" fmla="*/ 110639 h 165394"/>
                    <a:gd name="connsiteX10" fmla="*/ 1535 w 93526"/>
                    <a:gd name="connsiteY10" fmla="*/ 111793 h 165394"/>
                    <a:gd name="connsiteX11" fmla="*/ 27276 w 93526"/>
                    <a:gd name="connsiteY11" fmla="*/ 37760 h 165394"/>
                    <a:gd name="connsiteX12" fmla="*/ 31884 w 93526"/>
                    <a:gd name="connsiteY12" fmla="*/ 41212 h 165394"/>
                    <a:gd name="connsiteX13" fmla="*/ 31884 w 93526"/>
                    <a:gd name="connsiteY13" fmla="*/ 45049 h 165394"/>
                    <a:gd name="connsiteX14" fmla="*/ 34189 w 93526"/>
                    <a:gd name="connsiteY14" fmla="*/ 45434 h 165394"/>
                    <a:gd name="connsiteX15" fmla="*/ 33806 w 93526"/>
                    <a:gd name="connsiteY15" fmla="*/ 54256 h 165394"/>
                    <a:gd name="connsiteX16" fmla="*/ 33420 w 93526"/>
                    <a:gd name="connsiteY16" fmla="*/ 63460 h 165394"/>
                    <a:gd name="connsiteX17" fmla="*/ 33420 w 93526"/>
                    <a:gd name="connsiteY17" fmla="*/ 77269 h 165394"/>
                    <a:gd name="connsiteX18" fmla="*/ 33420 w 93526"/>
                    <a:gd name="connsiteY18" fmla="*/ 90695 h 165394"/>
                    <a:gd name="connsiteX19" fmla="*/ 33037 w 93526"/>
                    <a:gd name="connsiteY19" fmla="*/ 97216 h 165394"/>
                    <a:gd name="connsiteX20" fmla="*/ 33420 w 93526"/>
                    <a:gd name="connsiteY20" fmla="*/ 99517 h 165394"/>
                    <a:gd name="connsiteX21" fmla="*/ 33806 w 93526"/>
                    <a:gd name="connsiteY21" fmla="*/ 101432 h 165394"/>
                    <a:gd name="connsiteX22" fmla="*/ 34189 w 93526"/>
                    <a:gd name="connsiteY22" fmla="*/ 110257 h 165394"/>
                    <a:gd name="connsiteX23" fmla="*/ 34955 w 93526"/>
                    <a:gd name="connsiteY23" fmla="*/ 113705 h 165394"/>
                    <a:gd name="connsiteX24" fmla="*/ 34955 w 93526"/>
                    <a:gd name="connsiteY24" fmla="*/ 117925 h 165394"/>
                    <a:gd name="connsiteX25" fmla="*/ 34955 w 93526"/>
                    <a:gd name="connsiteY25" fmla="*/ 118310 h 165394"/>
                    <a:gd name="connsiteX26" fmla="*/ 37645 w 93526"/>
                    <a:gd name="connsiteY26" fmla="*/ 129053 h 165394"/>
                    <a:gd name="connsiteX27" fmla="*/ 38801 w 93526"/>
                    <a:gd name="connsiteY27" fmla="*/ 132119 h 165394"/>
                    <a:gd name="connsiteX28" fmla="*/ 40336 w 93526"/>
                    <a:gd name="connsiteY28" fmla="*/ 137489 h 165394"/>
                    <a:gd name="connsiteX29" fmla="*/ 43023 w 93526"/>
                    <a:gd name="connsiteY29" fmla="*/ 140941 h 165394"/>
                    <a:gd name="connsiteX30" fmla="*/ 46480 w 93526"/>
                    <a:gd name="connsiteY30" fmla="*/ 144010 h 165394"/>
                    <a:gd name="connsiteX31" fmla="*/ 52244 w 93526"/>
                    <a:gd name="connsiteY31" fmla="*/ 146696 h 165394"/>
                    <a:gd name="connsiteX32" fmla="*/ 60309 w 93526"/>
                    <a:gd name="connsiteY32" fmla="*/ 136339 h 165394"/>
                    <a:gd name="connsiteX33" fmla="*/ 69147 w 93526"/>
                    <a:gd name="connsiteY33" fmla="*/ 120994 h 165394"/>
                    <a:gd name="connsiteX34" fmla="*/ 69530 w 93526"/>
                    <a:gd name="connsiteY34" fmla="*/ 119846 h 165394"/>
                    <a:gd name="connsiteX35" fmla="*/ 76060 w 93526"/>
                    <a:gd name="connsiteY35" fmla="*/ 105652 h 165394"/>
                    <a:gd name="connsiteX36" fmla="*/ 79130 w 93526"/>
                    <a:gd name="connsiteY36" fmla="*/ 97216 h 165394"/>
                    <a:gd name="connsiteX37" fmla="*/ 82976 w 93526"/>
                    <a:gd name="connsiteY37" fmla="*/ 80723 h 165394"/>
                    <a:gd name="connsiteX38" fmla="*/ 84894 w 93526"/>
                    <a:gd name="connsiteY38" fmla="*/ 76883 h 165394"/>
                    <a:gd name="connsiteX39" fmla="*/ 89506 w 93526"/>
                    <a:gd name="connsiteY39" fmla="*/ 74582 h 165394"/>
                    <a:gd name="connsiteX40" fmla="*/ 92577 w 93526"/>
                    <a:gd name="connsiteY40" fmla="*/ 79570 h 165394"/>
                    <a:gd name="connsiteX41" fmla="*/ 91811 w 93526"/>
                    <a:gd name="connsiteY41" fmla="*/ 84172 h 165394"/>
                    <a:gd name="connsiteX42" fmla="*/ 90272 w 93526"/>
                    <a:gd name="connsiteY42" fmla="*/ 86090 h 165394"/>
                    <a:gd name="connsiteX43" fmla="*/ 87202 w 93526"/>
                    <a:gd name="connsiteY43" fmla="*/ 103351 h 165394"/>
                    <a:gd name="connsiteX44" fmla="*/ 87202 w 93526"/>
                    <a:gd name="connsiteY44" fmla="*/ 106420 h 165394"/>
                    <a:gd name="connsiteX45" fmla="*/ 86816 w 93526"/>
                    <a:gd name="connsiteY45" fmla="*/ 109489 h 165394"/>
                    <a:gd name="connsiteX46" fmla="*/ 84511 w 93526"/>
                    <a:gd name="connsiteY46" fmla="*/ 115627 h 165394"/>
                    <a:gd name="connsiteX47" fmla="*/ 78750 w 93526"/>
                    <a:gd name="connsiteY47" fmla="*/ 131734 h 165394"/>
                    <a:gd name="connsiteX48" fmla="*/ 72986 w 93526"/>
                    <a:gd name="connsiteY48" fmla="*/ 140941 h 165394"/>
                    <a:gd name="connsiteX49" fmla="*/ 65690 w 93526"/>
                    <a:gd name="connsiteY49" fmla="*/ 155136 h 165394"/>
                    <a:gd name="connsiteX50" fmla="*/ 62231 w 93526"/>
                    <a:gd name="connsiteY50" fmla="*/ 159734 h 165394"/>
                    <a:gd name="connsiteX51" fmla="*/ 47635 w 93526"/>
                    <a:gd name="connsiteY51" fmla="*/ 165107 h 165394"/>
                    <a:gd name="connsiteX52" fmla="*/ 46097 w 93526"/>
                    <a:gd name="connsiteY52" fmla="*/ 165107 h 165394"/>
                    <a:gd name="connsiteX53" fmla="*/ 28425 w 93526"/>
                    <a:gd name="connsiteY53" fmla="*/ 160502 h 165394"/>
                    <a:gd name="connsiteX54" fmla="*/ 18821 w 93526"/>
                    <a:gd name="connsiteY54" fmla="*/ 153599 h 165394"/>
                    <a:gd name="connsiteX55" fmla="*/ 8451 w 93526"/>
                    <a:gd name="connsiteY55" fmla="*/ 140173 h 165394"/>
                    <a:gd name="connsiteX56" fmla="*/ 3460 w 93526"/>
                    <a:gd name="connsiteY56" fmla="*/ 124831 h 165394"/>
                    <a:gd name="connsiteX57" fmla="*/ 1535 w 93526"/>
                    <a:gd name="connsiteY57" fmla="*/ 117160 h 165394"/>
                    <a:gd name="connsiteX58" fmla="*/ 1921 w 93526"/>
                    <a:gd name="connsiteY58" fmla="*/ 115244 h 165394"/>
                    <a:gd name="connsiteX59" fmla="*/ 3460 w 93526"/>
                    <a:gd name="connsiteY59" fmla="*/ 108338 h 165394"/>
                    <a:gd name="connsiteX60" fmla="*/ 5764 w 93526"/>
                    <a:gd name="connsiteY60" fmla="*/ 88009 h 165394"/>
                    <a:gd name="connsiteX61" fmla="*/ 6916 w 93526"/>
                    <a:gd name="connsiteY61" fmla="*/ 79187 h 165394"/>
                    <a:gd name="connsiteX62" fmla="*/ 12677 w 93526"/>
                    <a:gd name="connsiteY62" fmla="*/ 57322 h 165394"/>
                    <a:gd name="connsiteX63" fmla="*/ 13829 w 93526"/>
                    <a:gd name="connsiteY63" fmla="*/ 54253 h 165394"/>
                    <a:gd name="connsiteX64" fmla="*/ 19210 w 93526"/>
                    <a:gd name="connsiteY64" fmla="*/ 43513 h 165394"/>
                    <a:gd name="connsiteX65" fmla="*/ 21512 w 93526"/>
                    <a:gd name="connsiteY65" fmla="*/ 40058 h 165394"/>
                    <a:gd name="connsiteX66" fmla="*/ 27276 w 93526"/>
                    <a:gd name="connsiteY66" fmla="*/ 37760 h 165394"/>
                    <a:gd name="connsiteX67" fmla="*/ 2691 w 93526"/>
                    <a:gd name="connsiteY67" fmla="*/ 88777 h 165394"/>
                    <a:gd name="connsiteX68" fmla="*/ 3460 w 93526"/>
                    <a:gd name="connsiteY68" fmla="*/ 84557 h 165394"/>
                    <a:gd name="connsiteX69" fmla="*/ 2691 w 93526"/>
                    <a:gd name="connsiteY69" fmla="*/ 88777 h 165394"/>
                    <a:gd name="connsiteX70" fmla="*/ 26507 w 93526"/>
                    <a:gd name="connsiteY70" fmla="*/ 22418 h 165394"/>
                    <a:gd name="connsiteX71" fmla="*/ 16520 w 93526"/>
                    <a:gd name="connsiteY71" fmla="*/ 23570 h 165394"/>
                    <a:gd name="connsiteX72" fmla="*/ 13446 w 93526"/>
                    <a:gd name="connsiteY72" fmla="*/ 6690 h 165394"/>
                    <a:gd name="connsiteX73" fmla="*/ 15751 w 93526"/>
                    <a:gd name="connsiteY73" fmla="*/ 3623 h 165394"/>
                    <a:gd name="connsiteX74" fmla="*/ 22281 w 93526"/>
                    <a:gd name="connsiteY74" fmla="*/ 555 h 165394"/>
                    <a:gd name="connsiteX75" fmla="*/ 25740 w 93526"/>
                    <a:gd name="connsiteY75" fmla="*/ 555 h 165394"/>
                    <a:gd name="connsiteX76" fmla="*/ 36110 w 93526"/>
                    <a:gd name="connsiteY76" fmla="*/ 1704 h 165394"/>
                    <a:gd name="connsiteX77" fmla="*/ 38032 w 93526"/>
                    <a:gd name="connsiteY77" fmla="*/ 3238 h 165394"/>
                    <a:gd name="connsiteX78" fmla="*/ 39567 w 93526"/>
                    <a:gd name="connsiteY78" fmla="*/ 10144 h 165394"/>
                    <a:gd name="connsiteX79" fmla="*/ 38032 w 93526"/>
                    <a:gd name="connsiteY79" fmla="*/ 14745 h 165394"/>
                    <a:gd name="connsiteX80" fmla="*/ 37265 w 93526"/>
                    <a:gd name="connsiteY80" fmla="*/ 15897 h 165394"/>
                    <a:gd name="connsiteX81" fmla="*/ 29960 w 93526"/>
                    <a:gd name="connsiteY81" fmla="*/ 20117 h 165394"/>
                    <a:gd name="connsiteX82" fmla="*/ 28045 w 93526"/>
                    <a:gd name="connsiteY82" fmla="*/ 20499 h 165394"/>
                    <a:gd name="connsiteX83" fmla="*/ 26507 w 93526"/>
                    <a:gd name="connsiteY83" fmla="*/ 22418 h 165394"/>
                    <a:gd name="connsiteX84" fmla="*/ 19976 w 93526"/>
                    <a:gd name="connsiteY84" fmla="*/ 2856 h 165394"/>
                    <a:gd name="connsiteX85" fmla="*/ 19976 w 93526"/>
                    <a:gd name="connsiteY85" fmla="*/ 2856 h 165394"/>
                    <a:gd name="connsiteX86" fmla="*/ 31501 w 93526"/>
                    <a:gd name="connsiteY86" fmla="*/ 123680 h 165394"/>
                    <a:gd name="connsiteX87" fmla="*/ 29194 w 93526"/>
                    <a:gd name="connsiteY87" fmla="*/ 111404 h 165394"/>
                    <a:gd name="connsiteX88" fmla="*/ 28425 w 93526"/>
                    <a:gd name="connsiteY88" fmla="*/ 91843 h 165394"/>
                    <a:gd name="connsiteX89" fmla="*/ 27659 w 93526"/>
                    <a:gd name="connsiteY89" fmla="*/ 89159 h 165394"/>
                    <a:gd name="connsiteX90" fmla="*/ 28425 w 93526"/>
                    <a:gd name="connsiteY90" fmla="*/ 121379 h 165394"/>
                    <a:gd name="connsiteX91" fmla="*/ 33037 w 93526"/>
                    <a:gd name="connsiteY91" fmla="*/ 132502 h 165394"/>
                    <a:gd name="connsiteX92" fmla="*/ 31501 w 93526"/>
                    <a:gd name="connsiteY92" fmla="*/ 123680 h 165394"/>
                    <a:gd name="connsiteX93" fmla="*/ 28811 w 93526"/>
                    <a:gd name="connsiteY93" fmla="*/ 79955 h 165394"/>
                    <a:gd name="connsiteX94" fmla="*/ 29194 w 93526"/>
                    <a:gd name="connsiteY94" fmla="*/ 79570 h 165394"/>
                    <a:gd name="connsiteX95" fmla="*/ 28811 w 93526"/>
                    <a:gd name="connsiteY95" fmla="*/ 79187 h 165394"/>
                    <a:gd name="connsiteX96" fmla="*/ 28811 w 93526"/>
                    <a:gd name="connsiteY96" fmla="*/ 79955 h 165394"/>
                    <a:gd name="connsiteX97" fmla="*/ 44176 w 93526"/>
                    <a:gd name="connsiteY97" fmla="*/ 146696 h 165394"/>
                    <a:gd name="connsiteX98" fmla="*/ 44562 w 93526"/>
                    <a:gd name="connsiteY98" fmla="*/ 146314 h 165394"/>
                    <a:gd name="connsiteX99" fmla="*/ 43796 w 93526"/>
                    <a:gd name="connsiteY99" fmla="*/ 145928 h 165394"/>
                    <a:gd name="connsiteX100" fmla="*/ 41871 w 93526"/>
                    <a:gd name="connsiteY100" fmla="*/ 143627 h 165394"/>
                    <a:gd name="connsiteX101" fmla="*/ 41105 w 93526"/>
                    <a:gd name="connsiteY101" fmla="*/ 141709 h 165394"/>
                    <a:gd name="connsiteX102" fmla="*/ 38415 w 93526"/>
                    <a:gd name="connsiteY102" fmla="*/ 142859 h 165394"/>
                    <a:gd name="connsiteX103" fmla="*/ 41105 w 93526"/>
                    <a:gd name="connsiteY103" fmla="*/ 141709 h 165394"/>
                    <a:gd name="connsiteX104" fmla="*/ 43796 w 93526"/>
                    <a:gd name="connsiteY104" fmla="*/ 145928 h 165394"/>
                    <a:gd name="connsiteX105" fmla="*/ 44176 w 93526"/>
                    <a:gd name="connsiteY105" fmla="*/ 146696 h 1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93526" h="165394">
                      <a:moveTo>
                        <a:pt x="0" y="105272"/>
                      </a:moveTo>
                      <a:lnTo>
                        <a:pt x="0" y="104504"/>
                      </a:lnTo>
                      <a:cubicBezTo>
                        <a:pt x="769" y="101818"/>
                        <a:pt x="1155" y="99517"/>
                        <a:pt x="769" y="96830"/>
                      </a:cubicBezTo>
                      <a:cubicBezTo>
                        <a:pt x="769" y="96065"/>
                        <a:pt x="386" y="95297"/>
                        <a:pt x="2304" y="94912"/>
                      </a:cubicBezTo>
                      <a:cubicBezTo>
                        <a:pt x="1921" y="98366"/>
                        <a:pt x="1921" y="102200"/>
                        <a:pt x="1535" y="106037"/>
                      </a:cubicBezTo>
                      <a:cubicBezTo>
                        <a:pt x="1155" y="105652"/>
                        <a:pt x="386" y="105652"/>
                        <a:pt x="0" y="105272"/>
                      </a:cubicBezTo>
                      <a:close/>
                      <a:moveTo>
                        <a:pt x="1535" y="111793"/>
                      </a:moveTo>
                      <a:cubicBezTo>
                        <a:pt x="1155" y="111404"/>
                        <a:pt x="769" y="111404"/>
                        <a:pt x="769" y="111025"/>
                      </a:cubicBezTo>
                      <a:cubicBezTo>
                        <a:pt x="769" y="110639"/>
                        <a:pt x="1155" y="110257"/>
                        <a:pt x="1155" y="110257"/>
                      </a:cubicBezTo>
                      <a:cubicBezTo>
                        <a:pt x="1535" y="110257"/>
                        <a:pt x="1535" y="110639"/>
                        <a:pt x="1921" y="110639"/>
                      </a:cubicBezTo>
                      <a:cubicBezTo>
                        <a:pt x="1921" y="111025"/>
                        <a:pt x="1535" y="111407"/>
                        <a:pt x="1535" y="111793"/>
                      </a:cubicBezTo>
                      <a:close/>
                      <a:moveTo>
                        <a:pt x="27276" y="37760"/>
                      </a:moveTo>
                      <a:cubicBezTo>
                        <a:pt x="29960" y="37378"/>
                        <a:pt x="31501" y="38525"/>
                        <a:pt x="31884" y="41212"/>
                      </a:cubicBezTo>
                      <a:lnTo>
                        <a:pt x="31884" y="45049"/>
                      </a:lnTo>
                      <a:cubicBezTo>
                        <a:pt x="33037" y="45049"/>
                        <a:pt x="33420" y="45049"/>
                        <a:pt x="34189" y="45434"/>
                      </a:cubicBezTo>
                      <a:cubicBezTo>
                        <a:pt x="34189" y="48500"/>
                        <a:pt x="33806" y="51187"/>
                        <a:pt x="33806" y="54256"/>
                      </a:cubicBezTo>
                      <a:cubicBezTo>
                        <a:pt x="33420" y="57322"/>
                        <a:pt x="33420" y="60394"/>
                        <a:pt x="33420" y="63460"/>
                      </a:cubicBezTo>
                      <a:cubicBezTo>
                        <a:pt x="33806" y="68062"/>
                        <a:pt x="33037" y="72667"/>
                        <a:pt x="33420" y="77269"/>
                      </a:cubicBezTo>
                      <a:cubicBezTo>
                        <a:pt x="33806" y="81488"/>
                        <a:pt x="32271" y="86090"/>
                        <a:pt x="33420" y="90695"/>
                      </a:cubicBezTo>
                      <a:cubicBezTo>
                        <a:pt x="32271" y="92611"/>
                        <a:pt x="34189" y="95297"/>
                        <a:pt x="33037" y="97216"/>
                      </a:cubicBezTo>
                      <a:cubicBezTo>
                        <a:pt x="32651" y="97984"/>
                        <a:pt x="33037" y="98749"/>
                        <a:pt x="33420" y="99517"/>
                      </a:cubicBezTo>
                      <a:cubicBezTo>
                        <a:pt x="33420" y="100285"/>
                        <a:pt x="34189" y="101050"/>
                        <a:pt x="33806" y="101432"/>
                      </a:cubicBezTo>
                      <a:cubicBezTo>
                        <a:pt x="32651" y="104504"/>
                        <a:pt x="34572" y="107185"/>
                        <a:pt x="34189" y="110257"/>
                      </a:cubicBezTo>
                      <a:cubicBezTo>
                        <a:pt x="33806" y="111404"/>
                        <a:pt x="34189" y="112940"/>
                        <a:pt x="34955" y="113705"/>
                      </a:cubicBezTo>
                      <a:cubicBezTo>
                        <a:pt x="35724" y="115244"/>
                        <a:pt x="36110" y="116392"/>
                        <a:pt x="34955" y="117925"/>
                      </a:cubicBezTo>
                      <a:lnTo>
                        <a:pt x="34955" y="118310"/>
                      </a:lnTo>
                      <a:cubicBezTo>
                        <a:pt x="36493" y="121765"/>
                        <a:pt x="35724" y="125599"/>
                        <a:pt x="37645" y="129053"/>
                      </a:cubicBezTo>
                      <a:cubicBezTo>
                        <a:pt x="38415" y="129818"/>
                        <a:pt x="39181" y="130969"/>
                        <a:pt x="38801" y="132119"/>
                      </a:cubicBezTo>
                      <a:cubicBezTo>
                        <a:pt x="38032" y="134420"/>
                        <a:pt x="39950" y="135574"/>
                        <a:pt x="40336" y="137489"/>
                      </a:cubicBezTo>
                      <a:cubicBezTo>
                        <a:pt x="41105" y="139022"/>
                        <a:pt x="41871" y="140176"/>
                        <a:pt x="43023" y="140941"/>
                      </a:cubicBezTo>
                      <a:cubicBezTo>
                        <a:pt x="44176" y="141709"/>
                        <a:pt x="45331" y="142859"/>
                        <a:pt x="46480" y="144010"/>
                      </a:cubicBezTo>
                      <a:cubicBezTo>
                        <a:pt x="48015" y="145543"/>
                        <a:pt x="49940" y="146314"/>
                        <a:pt x="52244" y="146696"/>
                      </a:cubicBezTo>
                      <a:cubicBezTo>
                        <a:pt x="55701" y="143627"/>
                        <a:pt x="58391" y="140176"/>
                        <a:pt x="60309" y="136339"/>
                      </a:cubicBezTo>
                      <a:cubicBezTo>
                        <a:pt x="63386" y="130969"/>
                        <a:pt x="66070" y="125981"/>
                        <a:pt x="69147" y="120994"/>
                      </a:cubicBezTo>
                      <a:cubicBezTo>
                        <a:pt x="69147" y="120611"/>
                        <a:pt x="69530" y="120226"/>
                        <a:pt x="69530" y="119846"/>
                      </a:cubicBezTo>
                      <a:cubicBezTo>
                        <a:pt x="70682" y="114473"/>
                        <a:pt x="73756" y="110257"/>
                        <a:pt x="76060" y="105652"/>
                      </a:cubicBezTo>
                      <a:cubicBezTo>
                        <a:pt x="77212" y="102968"/>
                        <a:pt x="78364" y="99899"/>
                        <a:pt x="79130" y="97216"/>
                      </a:cubicBezTo>
                      <a:cubicBezTo>
                        <a:pt x="80672" y="91843"/>
                        <a:pt x="82590" y="86476"/>
                        <a:pt x="82976" y="80723"/>
                      </a:cubicBezTo>
                      <a:cubicBezTo>
                        <a:pt x="82976" y="78802"/>
                        <a:pt x="84511" y="78037"/>
                        <a:pt x="84894" y="76883"/>
                      </a:cubicBezTo>
                      <a:cubicBezTo>
                        <a:pt x="85661" y="74968"/>
                        <a:pt x="87585" y="74968"/>
                        <a:pt x="89506" y="74582"/>
                      </a:cubicBezTo>
                      <a:cubicBezTo>
                        <a:pt x="90655" y="76115"/>
                        <a:pt x="91425" y="77651"/>
                        <a:pt x="92577" y="79570"/>
                      </a:cubicBezTo>
                      <a:cubicBezTo>
                        <a:pt x="94115" y="81871"/>
                        <a:pt x="93732" y="81871"/>
                        <a:pt x="91811" y="84172"/>
                      </a:cubicBezTo>
                      <a:cubicBezTo>
                        <a:pt x="91425" y="84557"/>
                        <a:pt x="90655" y="85322"/>
                        <a:pt x="90272" y="86090"/>
                      </a:cubicBezTo>
                      <a:cubicBezTo>
                        <a:pt x="89120" y="91843"/>
                        <a:pt x="88351" y="97598"/>
                        <a:pt x="87202" y="103351"/>
                      </a:cubicBezTo>
                      <a:lnTo>
                        <a:pt x="87202" y="106420"/>
                      </a:lnTo>
                      <a:cubicBezTo>
                        <a:pt x="87585" y="107570"/>
                        <a:pt x="87202" y="108338"/>
                        <a:pt x="86816" y="109489"/>
                      </a:cubicBezTo>
                      <a:cubicBezTo>
                        <a:pt x="85661" y="111404"/>
                        <a:pt x="84894" y="113326"/>
                        <a:pt x="84511" y="115627"/>
                      </a:cubicBezTo>
                      <a:cubicBezTo>
                        <a:pt x="82976" y="120994"/>
                        <a:pt x="81052" y="126367"/>
                        <a:pt x="78750" y="131734"/>
                      </a:cubicBezTo>
                      <a:cubicBezTo>
                        <a:pt x="77212" y="134806"/>
                        <a:pt x="74908" y="137872"/>
                        <a:pt x="72986" y="140941"/>
                      </a:cubicBezTo>
                      <a:cubicBezTo>
                        <a:pt x="69916" y="145543"/>
                        <a:pt x="67225" y="149762"/>
                        <a:pt x="65690" y="155136"/>
                      </a:cubicBezTo>
                      <a:cubicBezTo>
                        <a:pt x="65301" y="157051"/>
                        <a:pt x="63766" y="158587"/>
                        <a:pt x="62231" y="159734"/>
                      </a:cubicBezTo>
                      <a:cubicBezTo>
                        <a:pt x="57622" y="162421"/>
                        <a:pt x="52627" y="163957"/>
                        <a:pt x="47635" y="165107"/>
                      </a:cubicBezTo>
                      <a:cubicBezTo>
                        <a:pt x="47249" y="165490"/>
                        <a:pt x="46480" y="165490"/>
                        <a:pt x="46097" y="165107"/>
                      </a:cubicBezTo>
                      <a:cubicBezTo>
                        <a:pt x="39950" y="164343"/>
                        <a:pt x="34189" y="163571"/>
                        <a:pt x="28425" y="160502"/>
                      </a:cubicBezTo>
                      <a:cubicBezTo>
                        <a:pt x="24971" y="158969"/>
                        <a:pt x="21512" y="157051"/>
                        <a:pt x="18821" y="153599"/>
                      </a:cubicBezTo>
                      <a:cubicBezTo>
                        <a:pt x="15365" y="149380"/>
                        <a:pt x="11525" y="145160"/>
                        <a:pt x="8451" y="140173"/>
                      </a:cubicBezTo>
                      <a:cubicBezTo>
                        <a:pt x="5761" y="135574"/>
                        <a:pt x="3460" y="130586"/>
                        <a:pt x="3460" y="124831"/>
                      </a:cubicBezTo>
                      <a:cubicBezTo>
                        <a:pt x="3071" y="122144"/>
                        <a:pt x="2304" y="119846"/>
                        <a:pt x="1535" y="117160"/>
                      </a:cubicBezTo>
                      <a:cubicBezTo>
                        <a:pt x="1535" y="116777"/>
                        <a:pt x="1535" y="115627"/>
                        <a:pt x="1921" y="115244"/>
                      </a:cubicBezTo>
                      <a:cubicBezTo>
                        <a:pt x="3840" y="113326"/>
                        <a:pt x="3074" y="110639"/>
                        <a:pt x="3460" y="108338"/>
                      </a:cubicBezTo>
                      <a:cubicBezTo>
                        <a:pt x="3840" y="101432"/>
                        <a:pt x="4995" y="94912"/>
                        <a:pt x="5764" y="88009"/>
                      </a:cubicBezTo>
                      <a:cubicBezTo>
                        <a:pt x="6150" y="84943"/>
                        <a:pt x="6530" y="81871"/>
                        <a:pt x="6916" y="79187"/>
                      </a:cubicBezTo>
                      <a:cubicBezTo>
                        <a:pt x="8065" y="71513"/>
                        <a:pt x="8835" y="64228"/>
                        <a:pt x="12677" y="57322"/>
                      </a:cubicBezTo>
                      <a:cubicBezTo>
                        <a:pt x="13060" y="56554"/>
                        <a:pt x="13446" y="55406"/>
                        <a:pt x="13829" y="54253"/>
                      </a:cubicBezTo>
                      <a:cubicBezTo>
                        <a:pt x="15365" y="50801"/>
                        <a:pt x="16520" y="46582"/>
                        <a:pt x="19210" y="43513"/>
                      </a:cubicBezTo>
                      <a:cubicBezTo>
                        <a:pt x="19976" y="42745"/>
                        <a:pt x="20746" y="41597"/>
                        <a:pt x="21512" y="40058"/>
                      </a:cubicBezTo>
                      <a:cubicBezTo>
                        <a:pt x="23430" y="39293"/>
                        <a:pt x="25354" y="38525"/>
                        <a:pt x="27276" y="37760"/>
                      </a:cubicBezTo>
                      <a:close/>
                      <a:moveTo>
                        <a:pt x="2691" y="88777"/>
                      </a:moveTo>
                      <a:cubicBezTo>
                        <a:pt x="2304" y="86858"/>
                        <a:pt x="3074" y="85708"/>
                        <a:pt x="3460" y="84557"/>
                      </a:cubicBezTo>
                      <a:cubicBezTo>
                        <a:pt x="3840" y="85708"/>
                        <a:pt x="4226" y="87244"/>
                        <a:pt x="2691" y="88777"/>
                      </a:cubicBezTo>
                      <a:close/>
                      <a:moveTo>
                        <a:pt x="26507" y="22418"/>
                      </a:moveTo>
                      <a:cubicBezTo>
                        <a:pt x="23433" y="25104"/>
                        <a:pt x="20360" y="25104"/>
                        <a:pt x="16520" y="23570"/>
                      </a:cubicBezTo>
                      <a:cubicBezTo>
                        <a:pt x="11139" y="21265"/>
                        <a:pt x="8065" y="11677"/>
                        <a:pt x="13446" y="6690"/>
                      </a:cubicBezTo>
                      <a:cubicBezTo>
                        <a:pt x="14599" y="5923"/>
                        <a:pt x="15365" y="4775"/>
                        <a:pt x="15751" y="3623"/>
                      </a:cubicBezTo>
                      <a:cubicBezTo>
                        <a:pt x="18055" y="-212"/>
                        <a:pt x="18438" y="-212"/>
                        <a:pt x="22281" y="555"/>
                      </a:cubicBezTo>
                      <a:cubicBezTo>
                        <a:pt x="23433" y="937"/>
                        <a:pt x="24585" y="555"/>
                        <a:pt x="25740" y="555"/>
                      </a:cubicBezTo>
                      <a:cubicBezTo>
                        <a:pt x="29194" y="-597"/>
                        <a:pt x="33037" y="170"/>
                        <a:pt x="36110" y="1704"/>
                      </a:cubicBezTo>
                      <a:cubicBezTo>
                        <a:pt x="36876" y="2089"/>
                        <a:pt x="37265" y="2856"/>
                        <a:pt x="38032" y="3238"/>
                      </a:cubicBezTo>
                      <a:cubicBezTo>
                        <a:pt x="39567" y="5157"/>
                        <a:pt x="39181" y="7843"/>
                        <a:pt x="39567" y="10144"/>
                      </a:cubicBezTo>
                      <a:cubicBezTo>
                        <a:pt x="39567" y="11677"/>
                        <a:pt x="39567" y="13211"/>
                        <a:pt x="38032" y="14745"/>
                      </a:cubicBezTo>
                      <a:cubicBezTo>
                        <a:pt x="37645" y="14745"/>
                        <a:pt x="37265" y="15512"/>
                        <a:pt x="37265" y="15897"/>
                      </a:cubicBezTo>
                      <a:cubicBezTo>
                        <a:pt x="35724" y="18965"/>
                        <a:pt x="33420" y="20117"/>
                        <a:pt x="29960" y="20117"/>
                      </a:cubicBezTo>
                      <a:cubicBezTo>
                        <a:pt x="29580" y="20117"/>
                        <a:pt x="28811" y="20117"/>
                        <a:pt x="28045" y="20499"/>
                      </a:cubicBezTo>
                      <a:cubicBezTo>
                        <a:pt x="27656" y="20884"/>
                        <a:pt x="26890" y="21651"/>
                        <a:pt x="26507" y="22418"/>
                      </a:cubicBezTo>
                      <a:close/>
                      <a:moveTo>
                        <a:pt x="19976" y="2856"/>
                      </a:moveTo>
                      <a:lnTo>
                        <a:pt x="19976" y="2856"/>
                      </a:lnTo>
                      <a:close/>
                      <a:moveTo>
                        <a:pt x="31501" y="123680"/>
                      </a:moveTo>
                      <a:cubicBezTo>
                        <a:pt x="30732" y="119846"/>
                        <a:pt x="29963" y="115627"/>
                        <a:pt x="29194" y="111404"/>
                      </a:cubicBezTo>
                      <a:cubicBezTo>
                        <a:pt x="28045" y="104887"/>
                        <a:pt x="28425" y="98363"/>
                        <a:pt x="28425" y="91843"/>
                      </a:cubicBezTo>
                      <a:cubicBezTo>
                        <a:pt x="28425" y="90695"/>
                        <a:pt x="28811" y="89545"/>
                        <a:pt x="27659" y="89159"/>
                      </a:cubicBezTo>
                      <a:cubicBezTo>
                        <a:pt x="26120" y="99131"/>
                        <a:pt x="26120" y="109489"/>
                        <a:pt x="28425" y="121379"/>
                      </a:cubicBezTo>
                      <a:cubicBezTo>
                        <a:pt x="29194" y="125213"/>
                        <a:pt x="29963" y="129053"/>
                        <a:pt x="33037" y="132502"/>
                      </a:cubicBezTo>
                      <a:cubicBezTo>
                        <a:pt x="32271" y="129433"/>
                        <a:pt x="31884" y="126749"/>
                        <a:pt x="31501" y="123680"/>
                      </a:cubicBezTo>
                      <a:close/>
                      <a:moveTo>
                        <a:pt x="28811" y="79955"/>
                      </a:moveTo>
                      <a:cubicBezTo>
                        <a:pt x="28811" y="79697"/>
                        <a:pt x="28939" y="79570"/>
                        <a:pt x="29194" y="79570"/>
                      </a:cubicBezTo>
                      <a:lnTo>
                        <a:pt x="28811" y="79187"/>
                      </a:lnTo>
                      <a:lnTo>
                        <a:pt x="28811" y="79955"/>
                      </a:lnTo>
                      <a:close/>
                      <a:moveTo>
                        <a:pt x="44176" y="146696"/>
                      </a:moveTo>
                      <a:lnTo>
                        <a:pt x="44562" y="146314"/>
                      </a:lnTo>
                      <a:cubicBezTo>
                        <a:pt x="44176" y="146314"/>
                        <a:pt x="43796" y="146314"/>
                        <a:pt x="43796" y="145928"/>
                      </a:cubicBezTo>
                      <a:cubicBezTo>
                        <a:pt x="43023" y="145160"/>
                        <a:pt x="42640" y="144395"/>
                        <a:pt x="41871" y="143627"/>
                      </a:cubicBezTo>
                      <a:cubicBezTo>
                        <a:pt x="41871" y="142859"/>
                        <a:pt x="41485" y="142474"/>
                        <a:pt x="41105" y="141709"/>
                      </a:cubicBezTo>
                      <a:cubicBezTo>
                        <a:pt x="40719" y="142474"/>
                        <a:pt x="39567" y="140941"/>
                        <a:pt x="38415" y="142859"/>
                      </a:cubicBezTo>
                      <a:cubicBezTo>
                        <a:pt x="39950" y="142474"/>
                        <a:pt x="40719" y="142094"/>
                        <a:pt x="41105" y="141709"/>
                      </a:cubicBezTo>
                      <a:cubicBezTo>
                        <a:pt x="40719" y="144775"/>
                        <a:pt x="40719" y="145160"/>
                        <a:pt x="43796" y="145928"/>
                      </a:cubicBezTo>
                      <a:cubicBezTo>
                        <a:pt x="43796" y="145928"/>
                        <a:pt x="44176" y="146314"/>
                        <a:pt x="44176" y="14669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7B083E7-6344-8121-57A4-A782AA668589}"/>
                  </a:ext>
                </a:extLst>
              </p:cNvPr>
              <p:cNvSpPr/>
              <p:nvPr/>
            </p:nvSpPr>
            <p:spPr>
              <a:xfrm>
                <a:off x="3207412" y="3188134"/>
                <a:ext cx="52274" cy="37906"/>
              </a:xfrm>
              <a:custGeom>
                <a:avLst/>
                <a:gdLst>
                  <a:gd name="connsiteX0" fmla="*/ 45334 w 52274"/>
                  <a:gd name="connsiteY0" fmla="*/ 37906 h 37906"/>
                  <a:gd name="connsiteX1" fmla="*/ 24847 w 52274"/>
                  <a:gd name="connsiteY1" fmla="*/ 28723 h 37906"/>
                  <a:gd name="connsiteX2" fmla="*/ 9476 w 52274"/>
                  <a:gd name="connsiteY2" fmla="*/ 20922 h 37906"/>
                  <a:gd name="connsiteX3" fmla="*/ 274 w 52274"/>
                  <a:gd name="connsiteY3" fmla="*/ 11363 h 37906"/>
                  <a:gd name="connsiteX4" fmla="*/ 3679 w 52274"/>
                  <a:gd name="connsiteY4" fmla="*/ 984 h 37906"/>
                  <a:gd name="connsiteX5" fmla="*/ 15553 w 52274"/>
                  <a:gd name="connsiteY5" fmla="*/ 1236 h 37906"/>
                  <a:gd name="connsiteX6" fmla="*/ 33621 w 52274"/>
                  <a:gd name="connsiteY6" fmla="*/ 6876 h 37906"/>
                  <a:gd name="connsiteX7" fmla="*/ 43948 w 52274"/>
                  <a:gd name="connsiteY7" fmla="*/ 10331 h 37906"/>
                  <a:gd name="connsiteX8" fmla="*/ 52275 w 52274"/>
                  <a:gd name="connsiteY8" fmla="*/ 15673 h 3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74" h="37906">
                    <a:moveTo>
                      <a:pt x="45334" y="37906"/>
                    </a:moveTo>
                    <a:cubicBezTo>
                      <a:pt x="38378" y="35900"/>
                      <a:pt x="31581" y="31541"/>
                      <a:pt x="24847" y="28723"/>
                    </a:cubicBezTo>
                    <a:cubicBezTo>
                      <a:pt x="19621" y="26538"/>
                      <a:pt x="14173" y="24073"/>
                      <a:pt x="9476" y="20922"/>
                    </a:cubicBezTo>
                    <a:cubicBezTo>
                      <a:pt x="6223" y="18739"/>
                      <a:pt x="1332" y="15415"/>
                      <a:pt x="274" y="11363"/>
                    </a:cubicBezTo>
                    <a:cubicBezTo>
                      <a:pt x="-580" y="8084"/>
                      <a:pt x="566" y="2626"/>
                      <a:pt x="3679" y="984"/>
                    </a:cubicBezTo>
                    <a:cubicBezTo>
                      <a:pt x="7230" y="-889"/>
                      <a:pt x="11966" y="325"/>
                      <a:pt x="15553" y="1236"/>
                    </a:cubicBezTo>
                    <a:cubicBezTo>
                      <a:pt x="21612" y="2775"/>
                      <a:pt x="27686" y="4888"/>
                      <a:pt x="33621" y="6876"/>
                    </a:cubicBezTo>
                    <a:cubicBezTo>
                      <a:pt x="37111" y="8042"/>
                      <a:pt x="40549" y="9110"/>
                      <a:pt x="43948" y="10331"/>
                    </a:cubicBezTo>
                    <a:cubicBezTo>
                      <a:pt x="46921" y="11396"/>
                      <a:pt x="50448" y="12975"/>
                      <a:pt x="52275" y="15673"/>
                    </a:cubicBezTo>
                  </a:path>
                </a:pathLst>
              </a:custGeom>
              <a:solidFill>
                <a:srgbClr val="FB71BA"/>
              </a:solidFill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70D7C257-3314-E12B-4465-292F9741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226" t="32343" r="17187" b="12806"/>
          <a:stretch/>
        </p:blipFill>
        <p:spPr>
          <a:xfrm>
            <a:off x="6720234" y="2041450"/>
            <a:ext cx="5459929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3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ukujärjestyspohja FI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E39A0835-7811-608D-2A2C-DEBA748ECF21}"/>
              </a:ext>
            </a:extLst>
          </p:cNvPr>
          <p:cNvSpPr/>
          <p:nvPr userDrawn="1"/>
        </p:nvSpPr>
        <p:spPr>
          <a:xfrm flipV="1">
            <a:off x="0" y="978084"/>
            <a:ext cx="12192000" cy="5879916"/>
          </a:xfrm>
          <a:custGeom>
            <a:avLst/>
            <a:gdLst>
              <a:gd name="connsiteX0" fmla="*/ 2188761 w 12192000"/>
              <a:gd name="connsiteY0" fmla="*/ 5706114 h 5879916"/>
              <a:gd name="connsiteX1" fmla="*/ 2188784 w 12192000"/>
              <a:gd name="connsiteY1" fmla="*/ 5706114 h 5879916"/>
              <a:gd name="connsiteX2" fmla="*/ 2188784 w 12192000"/>
              <a:gd name="connsiteY2" fmla="*/ 5706113 h 5879916"/>
              <a:gd name="connsiteX3" fmla="*/ 979319 w 12192000"/>
              <a:gd name="connsiteY3" fmla="*/ 5778528 h 5879916"/>
              <a:gd name="connsiteX4" fmla="*/ 1734104 w 12192000"/>
              <a:gd name="connsiteY4" fmla="*/ 5723757 h 5879916"/>
              <a:gd name="connsiteX5" fmla="*/ 2188761 w 12192000"/>
              <a:gd name="connsiteY5" fmla="*/ 5706114 h 5879916"/>
              <a:gd name="connsiteX6" fmla="*/ 1901675 w 12192000"/>
              <a:gd name="connsiteY6" fmla="*/ 5704202 h 5879916"/>
              <a:gd name="connsiteX7" fmla="*/ 1608269 w 12192000"/>
              <a:gd name="connsiteY7" fmla="*/ 5715339 h 5879916"/>
              <a:gd name="connsiteX8" fmla="*/ 979319 w 12192000"/>
              <a:gd name="connsiteY8" fmla="*/ 5778528 h 5879916"/>
              <a:gd name="connsiteX9" fmla="*/ 3695342 w 12192000"/>
              <a:gd name="connsiteY9" fmla="*/ 5800397 h 5879916"/>
              <a:gd name="connsiteX10" fmla="*/ 3685182 w 12192000"/>
              <a:gd name="connsiteY10" fmla="*/ 5798745 h 5879916"/>
              <a:gd name="connsiteX11" fmla="*/ 3690066 w 12192000"/>
              <a:gd name="connsiteY11" fmla="*/ 5799704 h 5879916"/>
              <a:gd name="connsiteX12" fmla="*/ 4582631 w 12192000"/>
              <a:gd name="connsiteY12" fmla="*/ 5810403 h 5879916"/>
              <a:gd name="connsiteX13" fmla="*/ 4436667 w 12192000"/>
              <a:gd name="connsiteY13" fmla="*/ 5809040 h 5879916"/>
              <a:gd name="connsiteX14" fmla="*/ 4244743 w 12192000"/>
              <a:gd name="connsiteY14" fmla="*/ 5799223 h 5879916"/>
              <a:gd name="connsiteX15" fmla="*/ 4653783 w 12192000"/>
              <a:gd name="connsiteY15" fmla="*/ 5800612 h 5879916"/>
              <a:gd name="connsiteX16" fmla="*/ 5026080 w 12192000"/>
              <a:gd name="connsiteY16" fmla="*/ 5785427 h 5879916"/>
              <a:gd name="connsiteX17" fmla="*/ 5026116 w 12192000"/>
              <a:gd name="connsiteY17" fmla="*/ 5785425 h 5879916"/>
              <a:gd name="connsiteX18" fmla="*/ 5026116 w 12192000"/>
              <a:gd name="connsiteY18" fmla="*/ 5785426 h 5879916"/>
              <a:gd name="connsiteX19" fmla="*/ 5026080 w 12192000"/>
              <a:gd name="connsiteY19" fmla="*/ 5785427 h 5879916"/>
              <a:gd name="connsiteX20" fmla="*/ 4754642 w 12192000"/>
              <a:gd name="connsiteY20" fmla="*/ 5804211 h 5879916"/>
              <a:gd name="connsiteX21" fmla="*/ 4582631 w 12192000"/>
              <a:gd name="connsiteY21" fmla="*/ 5810403 h 5879916"/>
              <a:gd name="connsiteX22" fmla="*/ 0 w 12192000"/>
              <a:gd name="connsiteY22" fmla="*/ 5831477 h 5879916"/>
              <a:gd name="connsiteX23" fmla="*/ 13231 w 12192000"/>
              <a:gd name="connsiteY23" fmla="*/ 5830614 h 5879916"/>
              <a:gd name="connsiteX24" fmla="*/ 120549 w 12192000"/>
              <a:gd name="connsiteY24" fmla="*/ 5821203 h 5879916"/>
              <a:gd name="connsiteX25" fmla="*/ 168772 w 12192000"/>
              <a:gd name="connsiteY25" fmla="*/ 5816635 h 5879916"/>
              <a:gd name="connsiteX26" fmla="*/ 213120 w 12192000"/>
              <a:gd name="connsiteY26" fmla="*/ 5811569 h 5879916"/>
              <a:gd name="connsiteX27" fmla="*/ 160484 w 12192000"/>
              <a:gd name="connsiteY27" fmla="*/ 5802191 h 5879916"/>
              <a:gd name="connsiteX28" fmla="*/ 16784 w 12192000"/>
              <a:gd name="connsiteY28" fmla="*/ 5801530 h 5879916"/>
              <a:gd name="connsiteX29" fmla="*/ 0 w 12192000"/>
              <a:gd name="connsiteY29" fmla="*/ 5801740 h 5879916"/>
              <a:gd name="connsiteX30" fmla="*/ 4451321 w 12192000"/>
              <a:gd name="connsiteY30" fmla="*/ 5843023 h 5879916"/>
              <a:gd name="connsiteX31" fmla="*/ 4717828 w 12192000"/>
              <a:gd name="connsiteY31" fmla="*/ 5838881 h 5879916"/>
              <a:gd name="connsiteX32" fmla="*/ 5156201 w 12192000"/>
              <a:gd name="connsiteY32" fmla="*/ 5817683 h 5879916"/>
              <a:gd name="connsiteX33" fmla="*/ 6051599 w 12192000"/>
              <a:gd name="connsiteY33" fmla="*/ 5734621 h 5879916"/>
              <a:gd name="connsiteX34" fmla="*/ 6264978 w 12192000"/>
              <a:gd name="connsiteY34" fmla="*/ 5713678 h 5879916"/>
              <a:gd name="connsiteX35" fmla="*/ 6370661 w 12192000"/>
              <a:gd name="connsiteY35" fmla="*/ 5704923 h 5879916"/>
              <a:gd name="connsiteX36" fmla="*/ 6473470 w 12192000"/>
              <a:gd name="connsiteY36" fmla="*/ 5698701 h 5879916"/>
              <a:gd name="connsiteX37" fmla="*/ 6668355 w 12192000"/>
              <a:gd name="connsiteY37" fmla="*/ 5692734 h 5879916"/>
              <a:gd name="connsiteX38" fmla="*/ 6759517 w 12192000"/>
              <a:gd name="connsiteY38" fmla="*/ 5693424 h 5879916"/>
              <a:gd name="connsiteX39" fmla="*/ 6845857 w 12192000"/>
              <a:gd name="connsiteY39" fmla="*/ 5695872 h 5879916"/>
              <a:gd name="connsiteX40" fmla="*/ 6939559 w 12192000"/>
              <a:gd name="connsiteY40" fmla="*/ 5698053 h 5879916"/>
              <a:gd name="connsiteX41" fmla="*/ 7049774 w 12192000"/>
              <a:gd name="connsiteY41" fmla="*/ 5700806 h 5879916"/>
              <a:gd name="connsiteX42" fmla="*/ 7619835 w 12192000"/>
              <a:gd name="connsiteY42" fmla="*/ 5718396 h 5879916"/>
              <a:gd name="connsiteX43" fmla="*/ 7885120 w 12192000"/>
              <a:gd name="connsiteY43" fmla="*/ 5721999 h 5879916"/>
              <a:gd name="connsiteX44" fmla="*/ 8089432 w 12192000"/>
              <a:gd name="connsiteY44" fmla="*/ 5717510 h 5879916"/>
              <a:gd name="connsiteX45" fmla="*/ 8083814 w 12192000"/>
              <a:gd name="connsiteY45" fmla="*/ 5716392 h 5879916"/>
              <a:gd name="connsiteX46" fmla="*/ 7750717 w 12192000"/>
              <a:gd name="connsiteY46" fmla="*/ 5693866 h 5879916"/>
              <a:gd name="connsiteX47" fmla="*/ 8019724 w 12192000"/>
              <a:gd name="connsiteY47" fmla="*/ 5703647 h 5879916"/>
              <a:gd name="connsiteX48" fmla="*/ 8083814 w 12192000"/>
              <a:gd name="connsiteY48" fmla="*/ 5716392 h 5879916"/>
              <a:gd name="connsiteX49" fmla="*/ 8097647 w 12192000"/>
              <a:gd name="connsiteY49" fmla="*/ 5717328 h 5879916"/>
              <a:gd name="connsiteX50" fmla="*/ 8090146 w 12192000"/>
              <a:gd name="connsiteY50" fmla="*/ 5717608 h 5879916"/>
              <a:gd name="connsiteX51" fmla="*/ 8386278 w 12192000"/>
              <a:gd name="connsiteY51" fmla="*/ 5714536 h 5879916"/>
              <a:gd name="connsiteX52" fmla="*/ 8467936 w 12192000"/>
              <a:gd name="connsiteY52" fmla="*/ 5713629 h 5879916"/>
              <a:gd name="connsiteX53" fmla="*/ 8552962 w 12192000"/>
              <a:gd name="connsiteY53" fmla="*/ 5712534 h 5879916"/>
              <a:gd name="connsiteX54" fmla="*/ 8735523 w 12192000"/>
              <a:gd name="connsiteY54" fmla="*/ 5706979 h 5879916"/>
              <a:gd name="connsiteX55" fmla="*/ 9867034 w 12192000"/>
              <a:gd name="connsiteY55" fmla="*/ 5614835 h 5879916"/>
              <a:gd name="connsiteX56" fmla="*/ 10104428 w 12192000"/>
              <a:gd name="connsiteY56" fmla="*/ 5589723 h 5879916"/>
              <a:gd name="connsiteX57" fmla="*/ 10351671 w 12192000"/>
              <a:gd name="connsiteY57" fmla="*/ 5565028 h 5879916"/>
              <a:gd name="connsiteX58" fmla="*/ 10475857 w 12192000"/>
              <a:gd name="connsiteY58" fmla="*/ 5553829 h 5879916"/>
              <a:gd name="connsiteX59" fmla="*/ 10506933 w 12192000"/>
              <a:gd name="connsiteY59" fmla="*/ 5551077 h 5879916"/>
              <a:gd name="connsiteX60" fmla="*/ 10539107 w 12192000"/>
              <a:gd name="connsiteY60" fmla="*/ 5548972 h 5879916"/>
              <a:gd name="connsiteX61" fmla="*/ 10603779 w 12192000"/>
              <a:gd name="connsiteY61" fmla="*/ 5544987 h 5879916"/>
              <a:gd name="connsiteX62" fmla="*/ 11120277 w 12192000"/>
              <a:gd name="connsiteY62" fmla="*/ 5552678 h 5879916"/>
              <a:gd name="connsiteX63" fmla="*/ 11621459 w 12192000"/>
              <a:gd name="connsiteY63" fmla="*/ 5619638 h 5879916"/>
              <a:gd name="connsiteX64" fmla="*/ 12104448 w 12192000"/>
              <a:gd name="connsiteY64" fmla="*/ 5709421 h 5879916"/>
              <a:gd name="connsiteX65" fmla="*/ 12192000 w 12192000"/>
              <a:gd name="connsiteY65" fmla="*/ 5725470 h 5879916"/>
              <a:gd name="connsiteX66" fmla="*/ 12192000 w 12192000"/>
              <a:gd name="connsiteY66" fmla="*/ 0 h 5879916"/>
              <a:gd name="connsiteX67" fmla="*/ 0 w 12192000"/>
              <a:gd name="connsiteY67" fmla="*/ 0 h 5879916"/>
              <a:gd name="connsiteX68" fmla="*/ 0 w 12192000"/>
              <a:gd name="connsiteY68" fmla="*/ 5783589 h 5879916"/>
              <a:gd name="connsiteX69" fmla="*/ 11293 w 12192000"/>
              <a:gd name="connsiteY69" fmla="*/ 5782914 h 5879916"/>
              <a:gd name="connsiteX70" fmla="*/ 60269 w 12192000"/>
              <a:gd name="connsiteY70" fmla="*/ 5779497 h 5879916"/>
              <a:gd name="connsiteX71" fmla="*/ 158117 w 12192000"/>
              <a:gd name="connsiteY71" fmla="*/ 5772680 h 5879916"/>
              <a:gd name="connsiteX72" fmla="*/ 354455 w 12192000"/>
              <a:gd name="connsiteY72" fmla="*/ 5755621 h 5879916"/>
              <a:gd name="connsiteX73" fmla="*/ 551226 w 12192000"/>
              <a:gd name="connsiteY73" fmla="*/ 5736158 h 5879916"/>
              <a:gd name="connsiteX74" fmla="*/ 1346915 w 12192000"/>
              <a:gd name="connsiteY74" fmla="*/ 5654196 h 5879916"/>
              <a:gd name="connsiteX75" fmla="*/ 2220000 w 12192000"/>
              <a:gd name="connsiteY75" fmla="*/ 5618760 h 5879916"/>
              <a:gd name="connsiteX76" fmla="*/ 2294595 w 12192000"/>
              <a:gd name="connsiteY76" fmla="*/ 5620476 h 5879916"/>
              <a:gd name="connsiteX77" fmla="*/ 2369514 w 12192000"/>
              <a:gd name="connsiteY77" fmla="*/ 5624890 h 5879916"/>
              <a:gd name="connsiteX78" fmla="*/ 2518599 w 12192000"/>
              <a:gd name="connsiteY78" fmla="*/ 5635231 h 5879916"/>
              <a:gd name="connsiteX79" fmla="*/ 2592334 w 12192000"/>
              <a:gd name="connsiteY79" fmla="*/ 5641978 h 5879916"/>
              <a:gd name="connsiteX80" fmla="*/ 2665422 w 12192000"/>
              <a:gd name="connsiteY80" fmla="*/ 5649891 h 5879916"/>
              <a:gd name="connsiteX81" fmla="*/ 2810418 w 12192000"/>
              <a:gd name="connsiteY81" fmla="*/ 5667251 h 5879916"/>
              <a:gd name="connsiteX82" fmla="*/ 3278982 w 12192000"/>
              <a:gd name="connsiteY82" fmla="*/ 5732672 h 5879916"/>
              <a:gd name="connsiteX83" fmla="*/ 3685182 w 12192000"/>
              <a:gd name="connsiteY83" fmla="*/ 5798745 h 5879916"/>
              <a:gd name="connsiteX84" fmla="*/ 3684146 w 12192000"/>
              <a:gd name="connsiteY84" fmla="*/ 5798541 h 5879916"/>
              <a:gd name="connsiteX85" fmla="*/ 4182633 w 12192000"/>
              <a:gd name="connsiteY85" fmla="*/ 5835333 h 5879916"/>
              <a:gd name="connsiteX86" fmla="*/ 4451321 w 12192000"/>
              <a:gd name="connsiteY86" fmla="*/ 5843023 h 5879916"/>
              <a:gd name="connsiteX87" fmla="*/ 4440436 w 12192000"/>
              <a:gd name="connsiteY87" fmla="*/ 5879721 h 5879916"/>
              <a:gd name="connsiteX88" fmla="*/ 4604160 w 12192000"/>
              <a:gd name="connsiteY88" fmla="*/ 5879220 h 5879916"/>
              <a:gd name="connsiteX89" fmla="*/ 5042800 w 12192000"/>
              <a:gd name="connsiteY89" fmla="*/ 5853775 h 5879916"/>
              <a:gd name="connsiteX90" fmla="*/ 4906095 w 12192000"/>
              <a:gd name="connsiteY90" fmla="*/ 5858508 h 5879916"/>
              <a:gd name="connsiteX91" fmla="*/ 4833437 w 12192000"/>
              <a:gd name="connsiteY91" fmla="*/ 5859414 h 5879916"/>
              <a:gd name="connsiteX92" fmla="*/ 4463363 w 12192000"/>
              <a:gd name="connsiteY92" fmla="*/ 5851705 h 5879916"/>
              <a:gd name="connsiteX93" fmla="*/ 4236562 w 12192000"/>
              <a:gd name="connsiteY93" fmla="*/ 5848965 h 5879916"/>
              <a:gd name="connsiteX94" fmla="*/ 3998785 w 12192000"/>
              <a:gd name="connsiteY94" fmla="*/ 5838866 h 5879916"/>
              <a:gd name="connsiteX95" fmla="*/ 3934952 w 12192000"/>
              <a:gd name="connsiteY95" fmla="*/ 5834638 h 5879916"/>
              <a:gd name="connsiteX96" fmla="*/ 3879624 w 12192000"/>
              <a:gd name="connsiteY96" fmla="*/ 5829665 h 5879916"/>
              <a:gd name="connsiteX97" fmla="*/ 3791787 w 12192000"/>
              <a:gd name="connsiteY97" fmla="*/ 5819687 h 5879916"/>
              <a:gd name="connsiteX98" fmla="*/ 3690066 w 12192000"/>
              <a:gd name="connsiteY98" fmla="*/ 5799704 h 5879916"/>
              <a:gd name="connsiteX99" fmla="*/ 3165851 w 12192000"/>
              <a:gd name="connsiteY99" fmla="*/ 5730840 h 5879916"/>
              <a:gd name="connsiteX100" fmla="*/ 2611064 w 12192000"/>
              <a:gd name="connsiteY100" fmla="*/ 5658088 h 5879916"/>
              <a:gd name="connsiteX101" fmla="*/ 2471881 w 12192000"/>
              <a:gd name="connsiteY101" fmla="*/ 5644588 h 5879916"/>
              <a:gd name="connsiteX102" fmla="*/ 2321936 w 12192000"/>
              <a:gd name="connsiteY102" fmla="*/ 5636299 h 5879916"/>
              <a:gd name="connsiteX103" fmla="*/ 2245405 w 12192000"/>
              <a:gd name="connsiteY103" fmla="*/ 5634128 h 5879916"/>
              <a:gd name="connsiteX104" fmla="*/ 2168655 w 12192000"/>
              <a:gd name="connsiteY104" fmla="*/ 5633042 h 5879916"/>
              <a:gd name="connsiteX105" fmla="*/ 2017418 w 12192000"/>
              <a:gd name="connsiteY105" fmla="*/ 5633872 h 5879916"/>
              <a:gd name="connsiteX106" fmla="*/ 1194065 w 12192000"/>
              <a:gd name="connsiteY106" fmla="*/ 5689195 h 5879916"/>
              <a:gd name="connsiteX107" fmla="*/ 1026571 w 12192000"/>
              <a:gd name="connsiteY107" fmla="*/ 5708541 h 5879916"/>
              <a:gd name="connsiteX108" fmla="*/ 890944 w 12192000"/>
              <a:gd name="connsiteY108" fmla="*/ 5728251 h 5879916"/>
              <a:gd name="connsiteX109" fmla="*/ 816671 w 12192000"/>
              <a:gd name="connsiteY109" fmla="*/ 5751237 h 5879916"/>
              <a:gd name="connsiteX110" fmla="*/ 1065109 w 12192000"/>
              <a:gd name="connsiteY110" fmla="*/ 5733168 h 5879916"/>
              <a:gd name="connsiteX111" fmla="*/ 1633674 w 12192000"/>
              <a:gd name="connsiteY111" fmla="*/ 5683776 h 5879916"/>
              <a:gd name="connsiteX112" fmla="*/ 1776838 w 12192000"/>
              <a:gd name="connsiteY112" fmla="*/ 5675534 h 5879916"/>
              <a:gd name="connsiteX113" fmla="*/ 1920647 w 12192000"/>
              <a:gd name="connsiteY113" fmla="*/ 5670082 h 5879916"/>
              <a:gd name="connsiteX114" fmla="*/ 2064780 w 12192000"/>
              <a:gd name="connsiteY114" fmla="*/ 5668006 h 5879916"/>
              <a:gd name="connsiteX115" fmla="*/ 2209344 w 12192000"/>
              <a:gd name="connsiteY115" fmla="*/ 5669350 h 5879916"/>
              <a:gd name="connsiteX116" fmla="*/ 2281571 w 12192000"/>
              <a:gd name="connsiteY116" fmla="*/ 5670824 h 5879916"/>
              <a:gd name="connsiteX117" fmla="*/ 2353907 w 12192000"/>
              <a:gd name="connsiteY117" fmla="*/ 5674536 h 5879916"/>
              <a:gd name="connsiteX118" fmla="*/ 2426242 w 12192000"/>
              <a:gd name="connsiteY118" fmla="*/ 5678627 h 5879916"/>
              <a:gd name="connsiteX119" fmla="*/ 2462302 w 12192000"/>
              <a:gd name="connsiteY119" fmla="*/ 5680681 h 5879916"/>
              <a:gd name="connsiteX120" fmla="*/ 2498255 w 12192000"/>
              <a:gd name="connsiteY120" fmla="*/ 5683608 h 5879916"/>
              <a:gd name="connsiteX121" fmla="*/ 2569944 w 12192000"/>
              <a:gd name="connsiteY121" fmla="*/ 5689758 h 5879916"/>
              <a:gd name="connsiteX122" fmla="*/ 2641310 w 12192000"/>
              <a:gd name="connsiteY122" fmla="*/ 5696907 h 5879916"/>
              <a:gd name="connsiteX123" fmla="*/ 2783397 w 12192000"/>
              <a:gd name="connsiteY123" fmla="*/ 5712792 h 5879916"/>
              <a:gd name="connsiteX124" fmla="*/ 3345074 w 12192000"/>
              <a:gd name="connsiteY124" fmla="*/ 5790488 h 5879916"/>
              <a:gd name="connsiteX125" fmla="*/ 3658958 w 12192000"/>
              <a:gd name="connsiteY125" fmla="*/ 5831986 h 5879916"/>
              <a:gd name="connsiteX126" fmla="*/ 3813855 w 12192000"/>
              <a:gd name="connsiteY126" fmla="*/ 5848975 h 5879916"/>
              <a:gd name="connsiteX127" fmla="*/ 3891249 w 12192000"/>
              <a:gd name="connsiteY127" fmla="*/ 5856043 h 5879916"/>
              <a:gd name="connsiteX128" fmla="*/ 3968644 w 12192000"/>
              <a:gd name="connsiteY128" fmla="*/ 5862380 h 5879916"/>
              <a:gd name="connsiteX129" fmla="*/ 4280372 w 12192000"/>
              <a:gd name="connsiteY129" fmla="*/ 5877918 h 5879916"/>
              <a:gd name="connsiteX130" fmla="*/ 4360027 w 12192000"/>
              <a:gd name="connsiteY130" fmla="*/ 5879282 h 5879916"/>
              <a:gd name="connsiteX131" fmla="*/ 4440436 w 12192000"/>
              <a:gd name="connsiteY131" fmla="*/ 5879721 h 58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2192000" h="5879916">
                <a:moveTo>
                  <a:pt x="2188761" y="5706114"/>
                </a:moveTo>
                <a:lnTo>
                  <a:pt x="2188784" y="5706114"/>
                </a:lnTo>
                <a:lnTo>
                  <a:pt x="2188784" y="5706113"/>
                </a:lnTo>
                <a:close/>
                <a:moveTo>
                  <a:pt x="979319" y="5778528"/>
                </a:moveTo>
                <a:cubicBezTo>
                  <a:pt x="1326894" y="5748038"/>
                  <a:pt x="1555633" y="5732553"/>
                  <a:pt x="1734104" y="5723757"/>
                </a:cubicBezTo>
                <a:lnTo>
                  <a:pt x="2188761" y="5706114"/>
                </a:lnTo>
                <a:lnTo>
                  <a:pt x="1901675" y="5704202"/>
                </a:lnTo>
                <a:cubicBezTo>
                  <a:pt x="1805228" y="5705600"/>
                  <a:pt x="1707731" y="5709174"/>
                  <a:pt x="1608269" y="5715339"/>
                </a:cubicBezTo>
                <a:cubicBezTo>
                  <a:pt x="1409240" y="5727395"/>
                  <a:pt x="1202460" y="5748069"/>
                  <a:pt x="979319" y="5778528"/>
                </a:cubicBezTo>
                <a:close/>
                <a:moveTo>
                  <a:pt x="3695342" y="5800397"/>
                </a:moveTo>
                <a:lnTo>
                  <a:pt x="3685182" y="5798745"/>
                </a:lnTo>
                <a:lnTo>
                  <a:pt x="3690066" y="5799704"/>
                </a:lnTo>
                <a:close/>
                <a:moveTo>
                  <a:pt x="4582631" y="5810403"/>
                </a:moveTo>
                <a:cubicBezTo>
                  <a:pt x="4533761" y="5810938"/>
                  <a:pt x="4488982" y="5810993"/>
                  <a:pt x="4436667" y="5809040"/>
                </a:cubicBezTo>
                <a:cubicBezTo>
                  <a:pt x="4384247" y="5807691"/>
                  <a:pt x="4323967" y="5804475"/>
                  <a:pt x="4244743" y="5799223"/>
                </a:cubicBezTo>
                <a:cubicBezTo>
                  <a:pt x="4390705" y="5804202"/>
                  <a:pt x="4525688" y="5803347"/>
                  <a:pt x="4653783" y="5800612"/>
                </a:cubicBezTo>
                <a:lnTo>
                  <a:pt x="5026080" y="5785427"/>
                </a:lnTo>
                <a:lnTo>
                  <a:pt x="5026116" y="5785425"/>
                </a:lnTo>
                <a:lnTo>
                  <a:pt x="5026116" y="5785426"/>
                </a:lnTo>
                <a:lnTo>
                  <a:pt x="5026080" y="5785427"/>
                </a:lnTo>
                <a:lnTo>
                  <a:pt x="4754642" y="5804211"/>
                </a:lnTo>
                <a:cubicBezTo>
                  <a:pt x="4684836" y="5807886"/>
                  <a:pt x="4631607" y="5809461"/>
                  <a:pt x="4582631" y="5810403"/>
                </a:cubicBezTo>
                <a:close/>
                <a:moveTo>
                  <a:pt x="0" y="5831477"/>
                </a:moveTo>
                <a:lnTo>
                  <a:pt x="13231" y="5830614"/>
                </a:lnTo>
                <a:cubicBezTo>
                  <a:pt x="51227" y="5827281"/>
                  <a:pt x="87073" y="5824136"/>
                  <a:pt x="120549" y="5821203"/>
                </a:cubicBezTo>
                <a:cubicBezTo>
                  <a:pt x="137233" y="5819623"/>
                  <a:pt x="153273" y="5818098"/>
                  <a:pt x="168772" y="5816635"/>
                </a:cubicBezTo>
                <a:cubicBezTo>
                  <a:pt x="184165" y="5814872"/>
                  <a:pt x="199021" y="5813182"/>
                  <a:pt x="213120" y="5811569"/>
                </a:cubicBezTo>
                <a:cubicBezTo>
                  <a:pt x="212153" y="5806413"/>
                  <a:pt x="193962" y="5803445"/>
                  <a:pt x="160484" y="5802191"/>
                </a:cubicBezTo>
                <a:cubicBezTo>
                  <a:pt x="127116" y="5800471"/>
                  <a:pt x="78461" y="5800333"/>
                  <a:pt x="16784" y="5801530"/>
                </a:cubicBezTo>
                <a:lnTo>
                  <a:pt x="0" y="5801740"/>
                </a:lnTo>
                <a:close/>
                <a:moveTo>
                  <a:pt x="4451321" y="5843023"/>
                </a:moveTo>
                <a:cubicBezTo>
                  <a:pt x="4541484" y="5843659"/>
                  <a:pt x="4631285" y="5842323"/>
                  <a:pt x="4717828" y="5838881"/>
                </a:cubicBezTo>
                <a:cubicBezTo>
                  <a:pt x="4836451" y="5834076"/>
                  <a:pt x="4995223" y="5829305"/>
                  <a:pt x="5156201" y="5817683"/>
                </a:cubicBezTo>
                <a:cubicBezTo>
                  <a:pt x="5453778" y="5796645"/>
                  <a:pt x="5762398" y="5763846"/>
                  <a:pt x="6051599" y="5734621"/>
                </a:cubicBezTo>
                <a:cubicBezTo>
                  <a:pt x="6124128" y="5727398"/>
                  <a:pt x="6194515" y="5720016"/>
                  <a:pt x="6264978" y="5713678"/>
                </a:cubicBezTo>
                <a:cubicBezTo>
                  <a:pt x="6300693" y="5710720"/>
                  <a:pt x="6335935" y="5707799"/>
                  <a:pt x="6370661" y="5704923"/>
                </a:cubicBezTo>
                <a:cubicBezTo>
                  <a:pt x="6405354" y="5701907"/>
                  <a:pt x="6439778" y="5700671"/>
                  <a:pt x="6473470" y="5698701"/>
                </a:cubicBezTo>
                <a:cubicBezTo>
                  <a:pt x="6540853" y="5694608"/>
                  <a:pt x="6606127" y="5693811"/>
                  <a:pt x="6668355" y="5692734"/>
                </a:cubicBezTo>
                <a:cubicBezTo>
                  <a:pt x="6699496" y="5692483"/>
                  <a:pt x="6729916" y="5693043"/>
                  <a:pt x="6759517" y="5693424"/>
                </a:cubicBezTo>
                <a:cubicBezTo>
                  <a:pt x="6789129" y="5693913"/>
                  <a:pt x="6817945" y="5694359"/>
                  <a:pt x="6845857" y="5695872"/>
                </a:cubicBezTo>
                <a:cubicBezTo>
                  <a:pt x="6869894" y="5696996"/>
                  <a:pt x="6903348" y="5697603"/>
                  <a:pt x="6939559" y="5698053"/>
                </a:cubicBezTo>
                <a:cubicBezTo>
                  <a:pt x="6975759" y="5698733"/>
                  <a:pt x="7014683" y="5699854"/>
                  <a:pt x="7049774" y="5700806"/>
                </a:cubicBezTo>
                <a:cubicBezTo>
                  <a:pt x="7228427" y="5706424"/>
                  <a:pt x="7431967" y="5713652"/>
                  <a:pt x="7619835" y="5718396"/>
                </a:cubicBezTo>
                <a:cubicBezTo>
                  <a:pt x="7713780" y="5720703"/>
                  <a:pt x="7803887" y="5722040"/>
                  <a:pt x="7885120" y="5721999"/>
                </a:cubicBezTo>
                <a:lnTo>
                  <a:pt x="8089432" y="5717510"/>
                </a:lnTo>
                <a:lnTo>
                  <a:pt x="8083814" y="5716392"/>
                </a:lnTo>
                <a:lnTo>
                  <a:pt x="7750717" y="5693866"/>
                </a:lnTo>
                <a:cubicBezTo>
                  <a:pt x="7875501" y="5696693"/>
                  <a:pt x="7964176" y="5699821"/>
                  <a:pt x="8019724" y="5703647"/>
                </a:cubicBezTo>
                <a:lnTo>
                  <a:pt x="8083814" y="5716392"/>
                </a:lnTo>
                <a:lnTo>
                  <a:pt x="8097647" y="5717328"/>
                </a:lnTo>
                <a:lnTo>
                  <a:pt x="8090146" y="5717608"/>
                </a:lnTo>
                <a:lnTo>
                  <a:pt x="8386278" y="5714536"/>
                </a:lnTo>
                <a:cubicBezTo>
                  <a:pt x="8413253" y="5714600"/>
                  <a:pt x="8440218" y="5714009"/>
                  <a:pt x="8467936" y="5713629"/>
                </a:cubicBezTo>
                <a:cubicBezTo>
                  <a:pt x="8495632" y="5713273"/>
                  <a:pt x="8523963" y="5712907"/>
                  <a:pt x="8552962" y="5712534"/>
                </a:cubicBezTo>
                <a:cubicBezTo>
                  <a:pt x="8611045" y="5710641"/>
                  <a:pt x="8671712" y="5709987"/>
                  <a:pt x="8735523" y="5706979"/>
                </a:cubicBezTo>
                <a:cubicBezTo>
                  <a:pt x="9114573" y="5692559"/>
                  <a:pt x="9486670" y="5647926"/>
                  <a:pt x="9867034" y="5614835"/>
                </a:cubicBezTo>
                <a:cubicBezTo>
                  <a:pt x="9934913" y="5608908"/>
                  <a:pt x="10024654" y="5598154"/>
                  <a:pt x="10104428" y="5589723"/>
                </a:cubicBezTo>
                <a:cubicBezTo>
                  <a:pt x="10186645" y="5581171"/>
                  <a:pt x="10269012" y="5572828"/>
                  <a:pt x="10351671" y="5565028"/>
                </a:cubicBezTo>
                <a:cubicBezTo>
                  <a:pt x="10392929" y="5560985"/>
                  <a:pt x="10434469" y="5557581"/>
                  <a:pt x="10475857" y="5553829"/>
                </a:cubicBezTo>
                <a:lnTo>
                  <a:pt x="10506933" y="5551077"/>
                </a:lnTo>
                <a:cubicBezTo>
                  <a:pt x="10517385" y="5550220"/>
                  <a:pt x="10528397" y="5549682"/>
                  <a:pt x="10539107" y="5548972"/>
                </a:cubicBezTo>
                <a:lnTo>
                  <a:pt x="10603779" y="5544987"/>
                </a:lnTo>
                <a:cubicBezTo>
                  <a:pt x="10776286" y="5535179"/>
                  <a:pt x="10949837" y="5538558"/>
                  <a:pt x="11120277" y="5552678"/>
                </a:cubicBezTo>
                <a:cubicBezTo>
                  <a:pt x="11290922" y="5566517"/>
                  <a:pt x="11457961" y="5591333"/>
                  <a:pt x="11621459" y="5619638"/>
                </a:cubicBezTo>
                <a:cubicBezTo>
                  <a:pt x="11785053" y="5647978"/>
                  <a:pt x="11945364" y="5679904"/>
                  <a:pt x="12104448" y="5709421"/>
                </a:cubicBezTo>
                <a:lnTo>
                  <a:pt x="12192000" y="5725470"/>
                </a:lnTo>
                <a:lnTo>
                  <a:pt x="12192000" y="0"/>
                </a:lnTo>
                <a:lnTo>
                  <a:pt x="0" y="0"/>
                </a:lnTo>
                <a:lnTo>
                  <a:pt x="0" y="5783589"/>
                </a:lnTo>
                <a:lnTo>
                  <a:pt x="11293" y="5782914"/>
                </a:lnTo>
                <a:lnTo>
                  <a:pt x="60269" y="5779497"/>
                </a:lnTo>
                <a:lnTo>
                  <a:pt x="158117" y="5772680"/>
                </a:lnTo>
                <a:cubicBezTo>
                  <a:pt x="223562" y="5766969"/>
                  <a:pt x="288902" y="5761735"/>
                  <a:pt x="354455" y="5755621"/>
                </a:cubicBezTo>
                <a:cubicBezTo>
                  <a:pt x="420010" y="5749089"/>
                  <a:pt x="485457" y="5743202"/>
                  <a:pt x="551226" y="5736158"/>
                </a:cubicBezTo>
                <a:cubicBezTo>
                  <a:pt x="814087" y="5709067"/>
                  <a:pt x="1078672" y="5678198"/>
                  <a:pt x="1346915" y="5654196"/>
                </a:cubicBezTo>
                <a:cubicBezTo>
                  <a:pt x="1632921" y="5628174"/>
                  <a:pt x="1924952" y="5611446"/>
                  <a:pt x="2220000" y="5618760"/>
                </a:cubicBezTo>
                <a:lnTo>
                  <a:pt x="2294595" y="5620476"/>
                </a:lnTo>
                <a:lnTo>
                  <a:pt x="2369514" y="5624890"/>
                </a:lnTo>
                <a:cubicBezTo>
                  <a:pt x="2419352" y="5628139"/>
                  <a:pt x="2469728" y="5630159"/>
                  <a:pt x="2518599" y="5635231"/>
                </a:cubicBezTo>
                <a:lnTo>
                  <a:pt x="2592334" y="5641978"/>
                </a:lnTo>
                <a:lnTo>
                  <a:pt x="2665422" y="5649891"/>
                </a:lnTo>
                <a:cubicBezTo>
                  <a:pt x="2714292" y="5654873"/>
                  <a:pt x="2762193" y="5661472"/>
                  <a:pt x="2810418" y="5667251"/>
                </a:cubicBezTo>
                <a:cubicBezTo>
                  <a:pt x="2964452" y="5687113"/>
                  <a:pt x="3126131" y="5709807"/>
                  <a:pt x="3278982" y="5732672"/>
                </a:cubicBezTo>
                <a:lnTo>
                  <a:pt x="3685182" y="5798745"/>
                </a:lnTo>
                <a:lnTo>
                  <a:pt x="3684146" y="5798541"/>
                </a:lnTo>
                <a:cubicBezTo>
                  <a:pt x="3835061" y="5808690"/>
                  <a:pt x="4006534" y="5826558"/>
                  <a:pt x="4182633" y="5835333"/>
                </a:cubicBezTo>
                <a:cubicBezTo>
                  <a:pt x="4270631" y="5839779"/>
                  <a:pt x="4361157" y="5842387"/>
                  <a:pt x="4451321" y="5843023"/>
                </a:cubicBezTo>
                <a:close/>
                <a:moveTo>
                  <a:pt x="4440436" y="5879721"/>
                </a:moveTo>
                <a:cubicBezTo>
                  <a:pt x="4494363" y="5880321"/>
                  <a:pt x="4548940" y="5879360"/>
                  <a:pt x="4604160" y="5879220"/>
                </a:cubicBezTo>
                <a:cubicBezTo>
                  <a:pt x="4724934" y="5877720"/>
                  <a:pt x="4866267" y="5867525"/>
                  <a:pt x="5042800" y="5853775"/>
                </a:cubicBezTo>
                <a:cubicBezTo>
                  <a:pt x="4990809" y="5855937"/>
                  <a:pt x="4943123" y="5857279"/>
                  <a:pt x="4906095" y="5858508"/>
                </a:cubicBezTo>
                <a:cubicBezTo>
                  <a:pt x="4869173" y="5859794"/>
                  <a:pt x="4842801" y="5860096"/>
                  <a:pt x="4833437" y="5859414"/>
                </a:cubicBezTo>
                <a:cubicBezTo>
                  <a:pt x="4736990" y="5853012"/>
                  <a:pt x="4608142" y="5852338"/>
                  <a:pt x="4463363" y="5851705"/>
                </a:cubicBezTo>
                <a:cubicBezTo>
                  <a:pt x="4391028" y="5851304"/>
                  <a:pt x="4314494" y="5850668"/>
                  <a:pt x="4236562" y="5848965"/>
                </a:cubicBezTo>
                <a:cubicBezTo>
                  <a:pt x="4159059" y="5847017"/>
                  <a:pt x="4079081" y="5843968"/>
                  <a:pt x="3998785" y="5838866"/>
                </a:cubicBezTo>
                <a:cubicBezTo>
                  <a:pt x="3975963" y="5837355"/>
                  <a:pt x="3954759" y="5835949"/>
                  <a:pt x="3934952" y="5834638"/>
                </a:cubicBezTo>
                <a:cubicBezTo>
                  <a:pt x="3915146" y="5833076"/>
                  <a:pt x="3896739" y="5831273"/>
                  <a:pt x="3879624" y="5829665"/>
                </a:cubicBezTo>
                <a:cubicBezTo>
                  <a:pt x="3845501" y="5826361"/>
                  <a:pt x="3816546" y="5823351"/>
                  <a:pt x="3791787" y="5819687"/>
                </a:cubicBezTo>
                <a:lnTo>
                  <a:pt x="3690066" y="5799704"/>
                </a:lnTo>
                <a:lnTo>
                  <a:pt x="3165851" y="5730840"/>
                </a:lnTo>
                <a:cubicBezTo>
                  <a:pt x="2987273" y="5705967"/>
                  <a:pt x="2804604" y="5680425"/>
                  <a:pt x="2611064" y="5658088"/>
                </a:cubicBezTo>
                <a:cubicBezTo>
                  <a:pt x="2567038" y="5652797"/>
                  <a:pt x="2520105" y="5648979"/>
                  <a:pt x="2471881" y="5644588"/>
                </a:cubicBezTo>
                <a:cubicBezTo>
                  <a:pt x="2423121" y="5641890"/>
                  <a:pt x="2372851" y="5639111"/>
                  <a:pt x="2321936" y="5636299"/>
                </a:cubicBezTo>
                <a:cubicBezTo>
                  <a:pt x="2296534" y="5634600"/>
                  <a:pt x="2271023" y="5634526"/>
                  <a:pt x="2245405" y="5634128"/>
                </a:cubicBezTo>
                <a:cubicBezTo>
                  <a:pt x="2219786" y="5633767"/>
                  <a:pt x="2194166" y="5633403"/>
                  <a:pt x="2168655" y="5633042"/>
                </a:cubicBezTo>
                <a:cubicBezTo>
                  <a:pt x="2117417" y="5631660"/>
                  <a:pt x="2066933" y="5633243"/>
                  <a:pt x="2017418" y="5633872"/>
                </a:cubicBezTo>
                <a:cubicBezTo>
                  <a:pt x="1738732" y="5638431"/>
                  <a:pt x="1465644" y="5661417"/>
                  <a:pt x="1194065" y="5689195"/>
                </a:cubicBezTo>
                <a:cubicBezTo>
                  <a:pt x="1135937" y="5695270"/>
                  <a:pt x="1078564" y="5701789"/>
                  <a:pt x="1026571" y="5708541"/>
                </a:cubicBezTo>
                <a:cubicBezTo>
                  <a:pt x="974797" y="5715384"/>
                  <a:pt x="928080" y="5722168"/>
                  <a:pt x="890944" y="5728251"/>
                </a:cubicBezTo>
                <a:cubicBezTo>
                  <a:pt x="816671" y="5740433"/>
                  <a:pt x="780502" y="5749845"/>
                  <a:pt x="816671" y="5751237"/>
                </a:cubicBezTo>
                <a:cubicBezTo>
                  <a:pt x="842396" y="5752232"/>
                  <a:pt x="980395" y="5741929"/>
                  <a:pt x="1065109" y="5733168"/>
                </a:cubicBezTo>
                <a:cubicBezTo>
                  <a:pt x="1253483" y="5713648"/>
                  <a:pt x="1442931" y="5696208"/>
                  <a:pt x="1633674" y="5683776"/>
                </a:cubicBezTo>
                <a:cubicBezTo>
                  <a:pt x="1681360" y="5681068"/>
                  <a:pt x="1729044" y="5677673"/>
                  <a:pt x="1776838" y="5675534"/>
                </a:cubicBezTo>
                <a:lnTo>
                  <a:pt x="1920647" y="5670082"/>
                </a:lnTo>
                <a:cubicBezTo>
                  <a:pt x="1968548" y="5668628"/>
                  <a:pt x="2016773" y="5668741"/>
                  <a:pt x="2064780" y="5668006"/>
                </a:cubicBezTo>
                <a:cubicBezTo>
                  <a:pt x="2112896" y="5666823"/>
                  <a:pt x="2161118" y="5668482"/>
                  <a:pt x="2209344" y="5669350"/>
                </a:cubicBezTo>
                <a:lnTo>
                  <a:pt x="2281571" y="5670824"/>
                </a:lnTo>
                <a:cubicBezTo>
                  <a:pt x="2305682" y="5671467"/>
                  <a:pt x="2329795" y="5673335"/>
                  <a:pt x="2353907" y="5674536"/>
                </a:cubicBezTo>
                <a:lnTo>
                  <a:pt x="2426242" y="5678627"/>
                </a:lnTo>
                <a:lnTo>
                  <a:pt x="2462302" y="5680681"/>
                </a:lnTo>
                <a:cubicBezTo>
                  <a:pt x="2474357" y="5681418"/>
                  <a:pt x="2486307" y="5682648"/>
                  <a:pt x="2498255" y="5683608"/>
                </a:cubicBezTo>
                <a:lnTo>
                  <a:pt x="2569944" y="5689758"/>
                </a:lnTo>
                <a:cubicBezTo>
                  <a:pt x="2593733" y="5691845"/>
                  <a:pt x="2617414" y="5694543"/>
                  <a:pt x="2641310" y="5696907"/>
                </a:cubicBezTo>
                <a:cubicBezTo>
                  <a:pt x="2688887" y="5701527"/>
                  <a:pt x="2736143" y="5707266"/>
                  <a:pt x="2783397" y="5712792"/>
                </a:cubicBezTo>
                <a:cubicBezTo>
                  <a:pt x="2972525" y="5735439"/>
                  <a:pt x="3159068" y="5763714"/>
                  <a:pt x="3345074" y="5790488"/>
                </a:cubicBezTo>
                <a:cubicBezTo>
                  <a:pt x="3451209" y="5805685"/>
                  <a:pt x="3555406" y="5820002"/>
                  <a:pt x="3658958" y="5831986"/>
                </a:cubicBezTo>
                <a:cubicBezTo>
                  <a:pt x="3710735" y="5838421"/>
                  <a:pt x="3762402" y="5843385"/>
                  <a:pt x="3813855" y="5848975"/>
                </a:cubicBezTo>
                <a:lnTo>
                  <a:pt x="3891249" y="5856043"/>
                </a:lnTo>
                <a:cubicBezTo>
                  <a:pt x="3916976" y="5858561"/>
                  <a:pt x="3942811" y="5860551"/>
                  <a:pt x="3968644" y="5862380"/>
                </a:cubicBezTo>
                <a:cubicBezTo>
                  <a:pt x="4071869" y="5870825"/>
                  <a:pt x="4175205" y="5875268"/>
                  <a:pt x="4280372" y="5877918"/>
                </a:cubicBezTo>
                <a:cubicBezTo>
                  <a:pt x="4306852" y="5878371"/>
                  <a:pt x="4333332" y="5878825"/>
                  <a:pt x="4360027" y="5879282"/>
                </a:cubicBezTo>
                <a:cubicBezTo>
                  <a:pt x="4386615" y="5879798"/>
                  <a:pt x="4413524" y="5879504"/>
                  <a:pt x="4440436" y="58797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A7CB49-6F10-F44B-F658-A5308C1D7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D5670-EE6C-C709-8637-1E0795F1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08310"/>
            <a:ext cx="9540875" cy="702151"/>
          </a:xfrm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22310-EC67-1B56-0643-250B071413F5}"/>
              </a:ext>
            </a:extLst>
          </p:cNvPr>
          <p:cNvSpPr txBox="1"/>
          <p:nvPr/>
        </p:nvSpPr>
        <p:spPr>
          <a:xfrm>
            <a:off x="1667787" y="1379054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MAANANTAI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2CDB1-42B6-8C11-114A-EC33D3FF8F84}"/>
              </a:ext>
            </a:extLst>
          </p:cNvPr>
          <p:cNvSpPr txBox="1"/>
          <p:nvPr/>
        </p:nvSpPr>
        <p:spPr>
          <a:xfrm>
            <a:off x="3983714" y="1379054"/>
            <a:ext cx="760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TIISTAI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392F6-AF29-DD72-942E-908D023848E1}"/>
              </a:ext>
            </a:extLst>
          </p:cNvPr>
          <p:cNvSpPr txBox="1"/>
          <p:nvPr/>
        </p:nvSpPr>
        <p:spPr>
          <a:xfrm>
            <a:off x="5837169" y="1379054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KESKIVIIKKO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B2E3A-097A-107A-1D44-7E64AB8DDF88}"/>
              </a:ext>
            </a:extLst>
          </p:cNvPr>
          <p:cNvSpPr txBox="1"/>
          <p:nvPr/>
        </p:nvSpPr>
        <p:spPr>
          <a:xfrm>
            <a:off x="8131453" y="1379054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TORSTAI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3E9D1-8D2C-C879-0068-BFB34D174F1A}"/>
              </a:ext>
            </a:extLst>
          </p:cNvPr>
          <p:cNvSpPr txBox="1"/>
          <p:nvPr/>
        </p:nvSpPr>
        <p:spPr>
          <a:xfrm>
            <a:off x="10128379" y="1379054"/>
            <a:ext cx="10839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i="0" spc="150">
                <a:latin typeface="Arial" panose="020B0604020202020204" pitchFamily="34" charset="0"/>
              </a:rPr>
              <a:t>PERJANTAI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55639D-0A8E-1143-DC22-1C37FC89F6DC}"/>
              </a:ext>
            </a:extLst>
          </p:cNvPr>
          <p:cNvSpPr/>
          <p:nvPr userDrawn="1"/>
        </p:nvSpPr>
        <p:spPr>
          <a:xfrm>
            <a:off x="1278250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BF4FC-7711-9353-E648-D12F4C1F1B2B}"/>
              </a:ext>
            </a:extLst>
          </p:cNvPr>
          <p:cNvSpPr/>
          <p:nvPr userDrawn="1"/>
        </p:nvSpPr>
        <p:spPr>
          <a:xfrm>
            <a:off x="3388635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96C3C8-DF98-8DFC-7FC3-FC92D2EB9A82}"/>
              </a:ext>
            </a:extLst>
          </p:cNvPr>
          <p:cNvSpPr/>
          <p:nvPr userDrawn="1"/>
        </p:nvSpPr>
        <p:spPr>
          <a:xfrm>
            <a:off x="5492972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86D08AE-0DAB-9829-ACA9-FB93FAA50A09}"/>
              </a:ext>
            </a:extLst>
          </p:cNvPr>
          <p:cNvSpPr/>
          <p:nvPr userDrawn="1"/>
        </p:nvSpPr>
        <p:spPr>
          <a:xfrm>
            <a:off x="7601161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4537560-5D0F-2E57-6F85-A946B8D21433}"/>
              </a:ext>
            </a:extLst>
          </p:cNvPr>
          <p:cNvSpPr/>
          <p:nvPr userDrawn="1"/>
        </p:nvSpPr>
        <p:spPr>
          <a:xfrm>
            <a:off x="9708695" y="1752293"/>
            <a:ext cx="1998657" cy="461915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1300" b="0" i="0">
                <a:noFill/>
                <a:latin typeface="Arial" panose="020B0604020202020204" pitchFamily="34" charset="0"/>
              </a:rPr>
              <a:t>Projektityön ohjeistus</a:t>
            </a:r>
            <a:endParaRPr lang="fi-FI" sz="1300">
              <a:noFill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462031-B656-F351-9675-A1ECBFD40DB8}"/>
              </a:ext>
            </a:extLst>
          </p:cNvPr>
          <p:cNvGrpSpPr/>
          <p:nvPr userDrawn="1"/>
        </p:nvGrpSpPr>
        <p:grpSpPr>
          <a:xfrm>
            <a:off x="374073" y="1938082"/>
            <a:ext cx="11324092" cy="4228021"/>
            <a:chOff x="445375" y="1938082"/>
            <a:chExt cx="734633" cy="422802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96FBA81-8EEE-3B85-91D3-A78F39839FBA}"/>
                </a:ext>
              </a:extLst>
            </p:cNvPr>
            <p:cNvGrpSpPr/>
            <p:nvPr userDrawn="1"/>
          </p:nvGrpSpPr>
          <p:grpSpPr>
            <a:xfrm>
              <a:off x="445375" y="2130015"/>
              <a:ext cx="734633" cy="3838660"/>
              <a:chOff x="445375" y="2130015"/>
              <a:chExt cx="690352" cy="383866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8663BA1-8E0F-4FD0-2C70-E685ABF9AB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499BD5C-1AA0-6D7E-D108-39B5E29C96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88B555-7D56-2E58-8AE5-C3C8FE3F53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68DEE27-4BD4-A099-7E4D-5A9D14F274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827E13A-16A2-4744-1BC4-1758705F0A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7F7B6FE-DE19-1EE0-4293-851C90950D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011DE56-41DD-F80D-3A08-5338658890AC}"/>
                </a:ext>
              </a:extLst>
            </p:cNvPr>
            <p:cNvGrpSpPr/>
            <p:nvPr userDrawn="1"/>
          </p:nvGrpSpPr>
          <p:grpSpPr>
            <a:xfrm>
              <a:off x="445375" y="1938082"/>
              <a:ext cx="734633" cy="3838660"/>
              <a:chOff x="445375" y="2130015"/>
              <a:chExt cx="690352" cy="383866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318952-59CC-CAE3-BE7E-82B4E0195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9F4A5B5-B2BB-0522-952F-701CE2BBB6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CDF217F-3575-FD84-7B06-52B6FA9D19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2F1512F-A960-88F3-7055-4324156331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37FA30-1128-CDC4-762A-6E55611FFC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897C395-DF79-AE62-971C-157A9DC40D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6CE3CAB-8960-3CD4-D8C6-F64524DBFE9B}"/>
                </a:ext>
              </a:extLst>
            </p:cNvPr>
            <p:cNvGrpSpPr/>
            <p:nvPr userDrawn="1"/>
          </p:nvGrpSpPr>
          <p:grpSpPr>
            <a:xfrm>
              <a:off x="445375" y="2327443"/>
              <a:ext cx="734633" cy="3838660"/>
              <a:chOff x="445375" y="2130015"/>
              <a:chExt cx="690352" cy="383866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D991603-BBA1-B032-85B6-4ADF66B1FD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13001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DB882D3-D2CD-2185-2390-7342C4B679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2897747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4C860C4-F0F2-3366-D430-06FC8BEFDF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3665479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DBB0B8D-547A-8006-E1CF-0A348EF7DE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4433211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1209D3E-2BA9-94F3-A3A1-8E5EE6C9EB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200943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92C8D52-7652-3C77-12BB-F57DEF5E64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5375" y="5968675"/>
                <a:ext cx="690352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D6F0D82-0D53-B820-06BF-1B90ACA8EDA6}"/>
              </a:ext>
            </a:extLst>
          </p:cNvPr>
          <p:cNvSpPr/>
          <p:nvPr userDrawn="1"/>
        </p:nvSpPr>
        <p:spPr>
          <a:xfrm>
            <a:off x="1277594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479520 w 1998000"/>
                      <a:gd name="connsiteY1" fmla="*/ 0 h 777600"/>
                      <a:gd name="connsiteX2" fmla="*/ 979020 w 1998000"/>
                      <a:gd name="connsiteY2" fmla="*/ 0 h 777600"/>
                      <a:gd name="connsiteX3" fmla="*/ 1498500 w 1998000"/>
                      <a:gd name="connsiteY3" fmla="*/ 0 h 777600"/>
                      <a:gd name="connsiteX4" fmla="*/ 1998000 w 1998000"/>
                      <a:gd name="connsiteY4" fmla="*/ 0 h 777600"/>
                      <a:gd name="connsiteX5" fmla="*/ 1998000 w 1998000"/>
                      <a:gd name="connsiteY5" fmla="*/ 396576 h 777600"/>
                      <a:gd name="connsiteX6" fmla="*/ 1998000 w 1998000"/>
                      <a:gd name="connsiteY6" fmla="*/ 777600 h 777600"/>
                      <a:gd name="connsiteX7" fmla="*/ 1458540 w 1998000"/>
                      <a:gd name="connsiteY7" fmla="*/ 777600 h 777600"/>
                      <a:gd name="connsiteX8" fmla="*/ 919080 w 1998000"/>
                      <a:gd name="connsiteY8" fmla="*/ 777600 h 777600"/>
                      <a:gd name="connsiteX9" fmla="*/ 0 w 1998000"/>
                      <a:gd name="connsiteY9" fmla="*/ 777600 h 777600"/>
                      <a:gd name="connsiteX10" fmla="*/ 0 w 1998000"/>
                      <a:gd name="connsiteY10" fmla="*/ 396576 h 777600"/>
                      <a:gd name="connsiteX11" fmla="*/ 0 w 1998000"/>
                      <a:gd name="connsiteY11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38922" y="91296"/>
                          <a:pt x="1959948" y="310621"/>
                          <a:pt x="1998000" y="396576"/>
                        </a:cubicBezTo>
                        <a:cubicBezTo>
                          <a:pt x="2036052" y="482531"/>
                          <a:pt x="1996397" y="588297"/>
                          <a:pt x="1998000" y="777600"/>
                        </a:cubicBezTo>
                        <a:cubicBezTo>
                          <a:pt x="1859552" y="802283"/>
                          <a:pt x="1699115" y="770121"/>
                          <a:pt x="1458540" y="777600"/>
                        </a:cubicBezTo>
                        <a:cubicBezTo>
                          <a:pt x="1217965" y="785079"/>
                          <a:pt x="1127292" y="753160"/>
                          <a:pt x="919080" y="777600"/>
                        </a:cubicBezTo>
                        <a:cubicBezTo>
                          <a:pt x="710868" y="802040"/>
                          <a:pt x="399770" y="766849"/>
                          <a:pt x="0" y="777600"/>
                        </a:cubicBezTo>
                        <a:cubicBezTo>
                          <a:pt x="-17377" y="634638"/>
                          <a:pt x="17465" y="533188"/>
                          <a:pt x="0" y="396576"/>
                        </a:cubicBezTo>
                        <a:cubicBezTo>
                          <a:pt x="-17465" y="259964"/>
                          <a:pt x="21211" y="84687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16300" y="109958"/>
                          <a:pt x="1997376" y="252416"/>
                          <a:pt x="1998000" y="381024"/>
                        </a:cubicBezTo>
                        <a:cubicBezTo>
                          <a:pt x="1998624" y="509632"/>
                          <a:pt x="1994301" y="632280"/>
                          <a:pt x="1998000" y="777600"/>
                        </a:cubicBezTo>
                        <a:cubicBezTo>
                          <a:pt x="1788482" y="784811"/>
                          <a:pt x="1633067" y="773665"/>
                          <a:pt x="1498500" y="777600"/>
                        </a:cubicBezTo>
                        <a:cubicBezTo>
                          <a:pt x="1363933" y="781535"/>
                          <a:pt x="1185550" y="759969"/>
                          <a:pt x="959040" y="777600"/>
                        </a:cubicBezTo>
                        <a:cubicBezTo>
                          <a:pt x="732530" y="795231"/>
                          <a:pt x="684538" y="742779"/>
                          <a:pt x="519480" y="777600"/>
                        </a:cubicBezTo>
                        <a:cubicBezTo>
                          <a:pt x="354422" y="812421"/>
                          <a:pt x="259406" y="763296"/>
                          <a:pt x="0" y="777600"/>
                        </a:cubicBezTo>
                        <a:cubicBezTo>
                          <a:pt x="-17230" y="628198"/>
                          <a:pt x="24426" y="518945"/>
                          <a:pt x="0" y="388800"/>
                        </a:cubicBezTo>
                        <a:cubicBezTo>
                          <a:pt x="-24426" y="258655"/>
                          <a:pt x="11697" y="1763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D78226E8-5CDB-61C6-7D7C-ADF8A7B98E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4248" y="3452148"/>
            <a:ext cx="1404692" cy="38639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981FE8-B345-B808-74D0-28DF33372FA1}"/>
              </a:ext>
            </a:extLst>
          </p:cNvPr>
          <p:cNvSpPr/>
          <p:nvPr userDrawn="1"/>
        </p:nvSpPr>
        <p:spPr>
          <a:xfrm>
            <a:off x="3389292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46DE6DBB-C930-5B1E-1CCC-B20F72F949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5946" y="3452148"/>
            <a:ext cx="1404692" cy="386391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93CBC96-B438-333B-CFE9-43B38A8194DF}"/>
              </a:ext>
            </a:extLst>
          </p:cNvPr>
          <p:cNvSpPr/>
          <p:nvPr userDrawn="1"/>
        </p:nvSpPr>
        <p:spPr>
          <a:xfrm>
            <a:off x="5492488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479520 w 1998000"/>
                      <a:gd name="connsiteY1" fmla="*/ 0 h 777600"/>
                      <a:gd name="connsiteX2" fmla="*/ 979020 w 1998000"/>
                      <a:gd name="connsiteY2" fmla="*/ 0 h 777600"/>
                      <a:gd name="connsiteX3" fmla="*/ 1498500 w 1998000"/>
                      <a:gd name="connsiteY3" fmla="*/ 0 h 777600"/>
                      <a:gd name="connsiteX4" fmla="*/ 1998000 w 1998000"/>
                      <a:gd name="connsiteY4" fmla="*/ 0 h 777600"/>
                      <a:gd name="connsiteX5" fmla="*/ 1998000 w 1998000"/>
                      <a:gd name="connsiteY5" fmla="*/ 396576 h 777600"/>
                      <a:gd name="connsiteX6" fmla="*/ 1998000 w 1998000"/>
                      <a:gd name="connsiteY6" fmla="*/ 777600 h 777600"/>
                      <a:gd name="connsiteX7" fmla="*/ 1458540 w 1998000"/>
                      <a:gd name="connsiteY7" fmla="*/ 777600 h 777600"/>
                      <a:gd name="connsiteX8" fmla="*/ 919080 w 1998000"/>
                      <a:gd name="connsiteY8" fmla="*/ 777600 h 777600"/>
                      <a:gd name="connsiteX9" fmla="*/ 0 w 1998000"/>
                      <a:gd name="connsiteY9" fmla="*/ 777600 h 777600"/>
                      <a:gd name="connsiteX10" fmla="*/ 0 w 1998000"/>
                      <a:gd name="connsiteY10" fmla="*/ 396576 h 777600"/>
                      <a:gd name="connsiteX11" fmla="*/ 0 w 1998000"/>
                      <a:gd name="connsiteY11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38922" y="91296"/>
                          <a:pt x="1959948" y="310621"/>
                          <a:pt x="1998000" y="396576"/>
                        </a:cubicBezTo>
                        <a:cubicBezTo>
                          <a:pt x="2036052" y="482531"/>
                          <a:pt x="1996397" y="588297"/>
                          <a:pt x="1998000" y="777600"/>
                        </a:cubicBezTo>
                        <a:cubicBezTo>
                          <a:pt x="1859552" y="802283"/>
                          <a:pt x="1699115" y="770121"/>
                          <a:pt x="1458540" y="777600"/>
                        </a:cubicBezTo>
                        <a:cubicBezTo>
                          <a:pt x="1217965" y="785079"/>
                          <a:pt x="1127292" y="753160"/>
                          <a:pt x="919080" y="777600"/>
                        </a:cubicBezTo>
                        <a:cubicBezTo>
                          <a:pt x="710868" y="802040"/>
                          <a:pt x="399770" y="766849"/>
                          <a:pt x="0" y="777600"/>
                        </a:cubicBezTo>
                        <a:cubicBezTo>
                          <a:pt x="-17377" y="634638"/>
                          <a:pt x="17465" y="533188"/>
                          <a:pt x="0" y="396576"/>
                        </a:cubicBezTo>
                        <a:cubicBezTo>
                          <a:pt x="-17465" y="259964"/>
                          <a:pt x="21211" y="84687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16300" y="109958"/>
                          <a:pt x="1997376" y="252416"/>
                          <a:pt x="1998000" y="381024"/>
                        </a:cubicBezTo>
                        <a:cubicBezTo>
                          <a:pt x="1998624" y="509632"/>
                          <a:pt x="1994301" y="632280"/>
                          <a:pt x="1998000" y="777600"/>
                        </a:cubicBezTo>
                        <a:cubicBezTo>
                          <a:pt x="1788482" y="784811"/>
                          <a:pt x="1633067" y="773665"/>
                          <a:pt x="1498500" y="777600"/>
                        </a:cubicBezTo>
                        <a:cubicBezTo>
                          <a:pt x="1363933" y="781535"/>
                          <a:pt x="1185550" y="759969"/>
                          <a:pt x="959040" y="777600"/>
                        </a:cubicBezTo>
                        <a:cubicBezTo>
                          <a:pt x="732530" y="795231"/>
                          <a:pt x="684538" y="742779"/>
                          <a:pt x="519480" y="777600"/>
                        </a:cubicBezTo>
                        <a:cubicBezTo>
                          <a:pt x="354422" y="812421"/>
                          <a:pt x="259406" y="763296"/>
                          <a:pt x="0" y="777600"/>
                        </a:cubicBezTo>
                        <a:cubicBezTo>
                          <a:pt x="-17230" y="628198"/>
                          <a:pt x="24426" y="518945"/>
                          <a:pt x="0" y="388800"/>
                        </a:cubicBezTo>
                        <a:cubicBezTo>
                          <a:pt x="-24426" y="258655"/>
                          <a:pt x="11697" y="1763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351B257A-881C-96AF-783E-52A4F11B65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9142" y="3452148"/>
            <a:ext cx="1404692" cy="38639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30D0697-DC64-BBF4-DD9B-AA14A610CA6F}"/>
              </a:ext>
            </a:extLst>
          </p:cNvPr>
          <p:cNvSpPr/>
          <p:nvPr userDrawn="1"/>
        </p:nvSpPr>
        <p:spPr>
          <a:xfrm>
            <a:off x="7601818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788F0431-45E8-3B20-AD0F-2930D9569B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5962" y="3452148"/>
            <a:ext cx="1404692" cy="38639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6887E87-8911-0437-02DF-C0EE8CF340AE}"/>
              </a:ext>
            </a:extLst>
          </p:cNvPr>
          <p:cNvSpPr/>
          <p:nvPr userDrawn="1"/>
        </p:nvSpPr>
        <p:spPr>
          <a:xfrm>
            <a:off x="9709352" y="3281613"/>
            <a:ext cx="1998000" cy="76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7600"/>
                      <a:gd name="connsiteX1" fmla="*/ 646020 w 1998000"/>
                      <a:gd name="connsiteY1" fmla="*/ 0 h 777600"/>
                      <a:gd name="connsiteX2" fmla="*/ 1312020 w 1998000"/>
                      <a:gd name="connsiteY2" fmla="*/ 0 h 777600"/>
                      <a:gd name="connsiteX3" fmla="*/ 1998000 w 1998000"/>
                      <a:gd name="connsiteY3" fmla="*/ 0 h 777600"/>
                      <a:gd name="connsiteX4" fmla="*/ 1998000 w 1998000"/>
                      <a:gd name="connsiteY4" fmla="*/ 388800 h 777600"/>
                      <a:gd name="connsiteX5" fmla="*/ 1998000 w 1998000"/>
                      <a:gd name="connsiteY5" fmla="*/ 777600 h 777600"/>
                      <a:gd name="connsiteX6" fmla="*/ 1332000 w 1998000"/>
                      <a:gd name="connsiteY6" fmla="*/ 777600 h 777600"/>
                      <a:gd name="connsiteX7" fmla="*/ 705960 w 1998000"/>
                      <a:gd name="connsiteY7" fmla="*/ 777600 h 777600"/>
                      <a:gd name="connsiteX8" fmla="*/ 0 w 1998000"/>
                      <a:gd name="connsiteY8" fmla="*/ 777600 h 777600"/>
                      <a:gd name="connsiteX9" fmla="*/ 0 w 1998000"/>
                      <a:gd name="connsiteY9" fmla="*/ 396576 h 777600"/>
                      <a:gd name="connsiteX10" fmla="*/ 0 w 1998000"/>
                      <a:gd name="connsiteY10" fmla="*/ 0 h 77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76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4801" y="172624"/>
                          <a:pt x="1999917" y="209836"/>
                          <a:pt x="1998000" y="388800"/>
                        </a:cubicBezTo>
                        <a:cubicBezTo>
                          <a:pt x="1996083" y="567764"/>
                          <a:pt x="2001040" y="626003"/>
                          <a:pt x="1998000" y="777600"/>
                        </a:cubicBezTo>
                        <a:cubicBezTo>
                          <a:pt x="1864544" y="802530"/>
                          <a:pt x="1562320" y="758844"/>
                          <a:pt x="1332000" y="777600"/>
                        </a:cubicBezTo>
                        <a:cubicBezTo>
                          <a:pt x="1101680" y="796356"/>
                          <a:pt x="848695" y="808505"/>
                          <a:pt x="705960" y="777600"/>
                        </a:cubicBezTo>
                        <a:cubicBezTo>
                          <a:pt x="563225" y="746695"/>
                          <a:pt x="335313" y="756080"/>
                          <a:pt x="0" y="777600"/>
                        </a:cubicBezTo>
                        <a:cubicBezTo>
                          <a:pt x="10784" y="647530"/>
                          <a:pt x="16131" y="490354"/>
                          <a:pt x="0" y="396576"/>
                        </a:cubicBezTo>
                        <a:cubicBezTo>
                          <a:pt x="-16131" y="302798"/>
                          <a:pt x="-14482" y="139460"/>
                          <a:pt x="0" y="0"/>
                        </a:cubicBezTo>
                        <a:close/>
                      </a:path>
                      <a:path w="1998000" h="7776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95910" y="162522"/>
                          <a:pt x="2012466" y="211341"/>
                          <a:pt x="1998000" y="381024"/>
                        </a:cubicBezTo>
                        <a:cubicBezTo>
                          <a:pt x="1983534" y="550707"/>
                          <a:pt x="1992477" y="618264"/>
                          <a:pt x="1998000" y="777600"/>
                        </a:cubicBezTo>
                        <a:cubicBezTo>
                          <a:pt x="1788245" y="769081"/>
                          <a:pt x="1581882" y="768151"/>
                          <a:pt x="1371960" y="777600"/>
                        </a:cubicBezTo>
                        <a:cubicBezTo>
                          <a:pt x="1162038" y="787049"/>
                          <a:pt x="967683" y="807631"/>
                          <a:pt x="745920" y="777600"/>
                        </a:cubicBezTo>
                        <a:cubicBezTo>
                          <a:pt x="524157" y="747569"/>
                          <a:pt x="330330" y="803925"/>
                          <a:pt x="0" y="777600"/>
                        </a:cubicBezTo>
                        <a:cubicBezTo>
                          <a:pt x="16547" y="632129"/>
                          <a:pt x="8359" y="495323"/>
                          <a:pt x="0" y="412128"/>
                        </a:cubicBezTo>
                        <a:cubicBezTo>
                          <a:pt x="-8359" y="328933"/>
                          <a:pt x="-7118" y="174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08B1EACB-C5E8-93F0-9F97-B0145385B3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3654" y="3452148"/>
            <a:ext cx="1404692" cy="386391"/>
          </a:xfrm>
          <a:prstGeom prst="rect">
            <a:avLst/>
          </a:prstGeom>
        </p:spPr>
      </p:pic>
      <p:sp>
        <p:nvSpPr>
          <p:cNvPr id="80" name="Text Placeholder 25">
            <a:extLst>
              <a:ext uri="{FF2B5EF4-FFF2-40B4-BE49-F238E27FC236}">
                <a16:creationId xmlns:a16="http://schemas.microsoft.com/office/drawing/2014/main" id="{8139E8D4-783B-96F4-6A06-559C1B2A60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7594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1" name="Text Placeholder 25">
            <a:extLst>
              <a:ext uri="{FF2B5EF4-FFF2-40B4-BE49-F238E27FC236}">
                <a16:creationId xmlns:a16="http://schemas.microsoft.com/office/drawing/2014/main" id="{50EB578C-89A4-0892-5BBF-F834ED6C1A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9292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2" name="Text Placeholder 25">
            <a:extLst>
              <a:ext uri="{FF2B5EF4-FFF2-40B4-BE49-F238E27FC236}">
                <a16:creationId xmlns:a16="http://schemas.microsoft.com/office/drawing/2014/main" id="{5AF3A906-33FA-CA1B-984C-B6F9088625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3629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3" name="Text Placeholder 25">
            <a:extLst>
              <a:ext uri="{FF2B5EF4-FFF2-40B4-BE49-F238E27FC236}">
                <a16:creationId xmlns:a16="http://schemas.microsoft.com/office/drawing/2014/main" id="{173AD792-42FA-C836-4095-6FE156E7E2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818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4" name="Text Placeholder 25">
            <a:extLst>
              <a:ext uri="{FF2B5EF4-FFF2-40B4-BE49-F238E27FC236}">
                <a16:creationId xmlns:a16="http://schemas.microsoft.com/office/drawing/2014/main" id="{0A656211-A492-13A1-5AE9-4041B44B88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9352" y="4817077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5" name="Text Placeholder 25">
            <a:extLst>
              <a:ext uri="{FF2B5EF4-FFF2-40B4-BE49-F238E27FC236}">
                <a16:creationId xmlns:a16="http://schemas.microsoft.com/office/drawing/2014/main" id="{1A7414D4-5899-C349-46D2-6D95DA709B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7594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6" name="Text Placeholder 25">
            <a:extLst>
              <a:ext uri="{FF2B5EF4-FFF2-40B4-BE49-F238E27FC236}">
                <a16:creationId xmlns:a16="http://schemas.microsoft.com/office/drawing/2014/main" id="{B4B469E5-F5BA-0778-11F5-D84741882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292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7" name="Text Placeholder 25">
            <a:extLst>
              <a:ext uri="{FF2B5EF4-FFF2-40B4-BE49-F238E27FC236}">
                <a16:creationId xmlns:a16="http://schemas.microsoft.com/office/drawing/2014/main" id="{68F7CCC1-F095-4FE0-826E-AF9F496E3A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93629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8" name="Text Placeholder 25">
            <a:extLst>
              <a:ext uri="{FF2B5EF4-FFF2-40B4-BE49-F238E27FC236}">
                <a16:creationId xmlns:a16="http://schemas.microsoft.com/office/drawing/2014/main" id="{4689B6B6-29B0-05D6-BF43-311740C68A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1818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89" name="Text Placeholder 25">
            <a:extLst>
              <a:ext uri="{FF2B5EF4-FFF2-40B4-BE49-F238E27FC236}">
                <a16:creationId xmlns:a16="http://schemas.microsoft.com/office/drawing/2014/main" id="{C93761C7-E6D4-5062-D892-7E3BED9D44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09352" y="4049345"/>
            <a:ext cx="1998000" cy="763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0" name="Text Placeholder 25">
            <a:extLst>
              <a:ext uri="{FF2B5EF4-FFF2-40B4-BE49-F238E27FC236}">
                <a16:creationId xmlns:a16="http://schemas.microsoft.com/office/drawing/2014/main" id="{6BBDBC3A-B977-9718-E2E6-90D49647DF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7594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1" name="Text Placeholder 25">
            <a:extLst>
              <a:ext uri="{FF2B5EF4-FFF2-40B4-BE49-F238E27FC236}">
                <a16:creationId xmlns:a16="http://schemas.microsoft.com/office/drawing/2014/main" id="{82FFAFD1-C4DA-F984-FF9C-AA8E274CB6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9292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2" name="Text Placeholder 25">
            <a:extLst>
              <a:ext uri="{FF2B5EF4-FFF2-40B4-BE49-F238E27FC236}">
                <a16:creationId xmlns:a16="http://schemas.microsoft.com/office/drawing/2014/main" id="{E15462F3-21B6-3B17-37F1-FBC64EE997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93629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3" name="Text Placeholder 25">
            <a:extLst>
              <a:ext uri="{FF2B5EF4-FFF2-40B4-BE49-F238E27FC236}">
                <a16:creationId xmlns:a16="http://schemas.microsoft.com/office/drawing/2014/main" id="{055137BB-16AF-09AF-4B5C-0D7CF67CC7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1818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4" name="Text Placeholder 25">
            <a:extLst>
              <a:ext uri="{FF2B5EF4-FFF2-40B4-BE49-F238E27FC236}">
                <a16:creationId xmlns:a16="http://schemas.microsoft.com/office/drawing/2014/main" id="{E5E99435-698F-C3EF-3B25-29804F046C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9352" y="2513881"/>
            <a:ext cx="20016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C1DC3650-AB31-C03D-B319-D028A2486E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7594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6" name="Text Placeholder 25">
            <a:extLst>
              <a:ext uri="{FF2B5EF4-FFF2-40B4-BE49-F238E27FC236}">
                <a16:creationId xmlns:a16="http://schemas.microsoft.com/office/drawing/2014/main" id="{74C47DF0-A239-3972-FBEB-530CD6E879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89292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7" name="Text Placeholder 25">
            <a:extLst>
              <a:ext uri="{FF2B5EF4-FFF2-40B4-BE49-F238E27FC236}">
                <a16:creationId xmlns:a16="http://schemas.microsoft.com/office/drawing/2014/main" id="{85CF4F77-F548-22C6-2B9B-CC8AC1D17F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93629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8" name="Text Placeholder 25">
            <a:extLst>
              <a:ext uri="{FF2B5EF4-FFF2-40B4-BE49-F238E27FC236}">
                <a16:creationId xmlns:a16="http://schemas.microsoft.com/office/drawing/2014/main" id="{A865682C-9811-819A-C1AA-B6C1382F87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01818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99" name="Text Placeholder 25">
            <a:extLst>
              <a:ext uri="{FF2B5EF4-FFF2-40B4-BE49-F238E27FC236}">
                <a16:creationId xmlns:a16="http://schemas.microsoft.com/office/drawing/2014/main" id="{BEFE8895-5E33-5ED5-FE67-F3C870B445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09352" y="1746149"/>
            <a:ext cx="1998000" cy="761465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FE9BA2B-05CF-015B-0B6B-6C5143988524}"/>
              </a:ext>
            </a:extLst>
          </p:cNvPr>
          <p:cNvCxnSpPr>
            <a:cxnSpLocks/>
          </p:cNvCxnSpPr>
          <p:nvPr userDrawn="1"/>
        </p:nvCxnSpPr>
        <p:spPr>
          <a:xfrm>
            <a:off x="783653" y="2503942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C253564-5C77-434C-F9CA-687642E3B65B}"/>
              </a:ext>
            </a:extLst>
          </p:cNvPr>
          <p:cNvCxnSpPr>
            <a:cxnSpLocks/>
          </p:cNvCxnSpPr>
          <p:nvPr userDrawn="1"/>
        </p:nvCxnSpPr>
        <p:spPr>
          <a:xfrm>
            <a:off x="783653" y="3281613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5EE5877-6E8D-A28B-766B-F2B0FB790FB5}"/>
              </a:ext>
            </a:extLst>
          </p:cNvPr>
          <p:cNvCxnSpPr>
            <a:cxnSpLocks/>
          </p:cNvCxnSpPr>
          <p:nvPr userDrawn="1"/>
        </p:nvCxnSpPr>
        <p:spPr>
          <a:xfrm>
            <a:off x="783653" y="4049345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174BA76-D019-2D11-31BD-225A313C3965}"/>
              </a:ext>
            </a:extLst>
          </p:cNvPr>
          <p:cNvCxnSpPr>
            <a:cxnSpLocks/>
          </p:cNvCxnSpPr>
          <p:nvPr userDrawn="1"/>
        </p:nvCxnSpPr>
        <p:spPr>
          <a:xfrm>
            <a:off x="783653" y="4807138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C4546E2-3E25-CEB3-A9AD-9727C75876A2}"/>
              </a:ext>
            </a:extLst>
          </p:cNvPr>
          <p:cNvCxnSpPr>
            <a:cxnSpLocks/>
          </p:cNvCxnSpPr>
          <p:nvPr userDrawn="1"/>
        </p:nvCxnSpPr>
        <p:spPr>
          <a:xfrm>
            <a:off x="783653" y="5574870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65E9022-726B-6533-7D76-718D4DCAE852}"/>
              </a:ext>
            </a:extLst>
          </p:cNvPr>
          <p:cNvCxnSpPr>
            <a:cxnSpLocks/>
          </p:cNvCxnSpPr>
          <p:nvPr userDrawn="1"/>
        </p:nvCxnSpPr>
        <p:spPr>
          <a:xfrm>
            <a:off x="783653" y="1736210"/>
            <a:ext cx="10914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BE775-5793-4C54-1B42-655FDB3F0680}"/>
              </a:ext>
            </a:extLst>
          </p:cNvPr>
          <p:cNvSpPr txBox="1"/>
          <p:nvPr userDrawn="1"/>
        </p:nvSpPr>
        <p:spPr>
          <a:xfrm>
            <a:off x="327566" y="1628188"/>
            <a:ext cx="447559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9.00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CC0DF8-F35D-A9CB-A326-F705E4D525F4}"/>
              </a:ext>
            </a:extLst>
          </p:cNvPr>
          <p:cNvSpPr txBox="1"/>
          <p:nvPr userDrawn="1"/>
        </p:nvSpPr>
        <p:spPr>
          <a:xfrm>
            <a:off x="289894" y="2398336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10.00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ACE5500-17CE-7AE9-8164-7DC6569A151A}"/>
              </a:ext>
            </a:extLst>
          </p:cNvPr>
          <p:cNvSpPr txBox="1"/>
          <p:nvPr userDrawn="1"/>
        </p:nvSpPr>
        <p:spPr>
          <a:xfrm>
            <a:off x="289895" y="3168484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11.00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C093C67-95BA-AF29-5C31-79CCED21AC01}"/>
              </a:ext>
            </a:extLst>
          </p:cNvPr>
          <p:cNvSpPr txBox="1"/>
          <p:nvPr userDrawn="1"/>
        </p:nvSpPr>
        <p:spPr>
          <a:xfrm>
            <a:off x="289895" y="3938632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12.00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03A99D4-D203-BDC2-E9A8-ED806F6B8302}"/>
              </a:ext>
            </a:extLst>
          </p:cNvPr>
          <p:cNvSpPr txBox="1"/>
          <p:nvPr userDrawn="1"/>
        </p:nvSpPr>
        <p:spPr>
          <a:xfrm>
            <a:off x="289894" y="4708780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13.00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F2900B-A96C-69D9-F512-56086A4B4B63}"/>
              </a:ext>
            </a:extLst>
          </p:cNvPr>
          <p:cNvSpPr txBox="1"/>
          <p:nvPr userDrawn="1"/>
        </p:nvSpPr>
        <p:spPr>
          <a:xfrm>
            <a:off x="289895" y="5478928"/>
            <a:ext cx="522900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i-FI" sz="1050" b="1" i="0" spc="0">
                <a:latin typeface="Arial" panose="020B0604020202020204" pitchFamily="34" charset="0"/>
              </a:rPr>
              <a:t>14.00</a:t>
            </a:r>
          </a:p>
        </p:txBody>
      </p:sp>
      <p:sp>
        <p:nvSpPr>
          <p:cNvPr id="113" name="Text Placeholder 25">
            <a:extLst>
              <a:ext uri="{FF2B5EF4-FFF2-40B4-BE49-F238E27FC236}">
                <a16:creationId xmlns:a16="http://schemas.microsoft.com/office/drawing/2014/main" id="{196BA0CD-8C05-7ACE-417D-30551AD0C7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594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4" name="Text Placeholder 25">
            <a:extLst>
              <a:ext uri="{FF2B5EF4-FFF2-40B4-BE49-F238E27FC236}">
                <a16:creationId xmlns:a16="http://schemas.microsoft.com/office/drawing/2014/main" id="{8F348E0D-00B0-426D-6001-174A74E0F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292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5" name="Text Placeholder 25">
            <a:extLst>
              <a:ext uri="{FF2B5EF4-FFF2-40B4-BE49-F238E27FC236}">
                <a16:creationId xmlns:a16="http://schemas.microsoft.com/office/drawing/2014/main" id="{0952EEE9-2050-F15B-E3FE-E641B1B627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3629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6" name="Text Placeholder 25">
            <a:extLst>
              <a:ext uri="{FF2B5EF4-FFF2-40B4-BE49-F238E27FC236}">
                <a16:creationId xmlns:a16="http://schemas.microsoft.com/office/drawing/2014/main" id="{280CDA0B-E64F-3BB6-D38C-4D0F2E12B5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1818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  <p:sp>
        <p:nvSpPr>
          <p:cNvPr id="117" name="Text Placeholder 25">
            <a:extLst>
              <a:ext uri="{FF2B5EF4-FFF2-40B4-BE49-F238E27FC236}">
                <a16:creationId xmlns:a16="http://schemas.microsoft.com/office/drawing/2014/main" id="{F08C49C5-B7F9-45D4-4ADA-0B57A1B342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09352" y="5584809"/>
            <a:ext cx="1998000" cy="763200"/>
          </a:xfr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1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xxx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84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 / Colorf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19466"/>
            <a:ext cx="9144000" cy="178539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410" y="4312621"/>
            <a:ext cx="4383179" cy="361637"/>
          </a:xfrm>
          <a:noFill/>
        </p:spPr>
        <p:txBody>
          <a:bodyPr wrap="none" lIns="36000" rIns="36000">
            <a:sp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Konsole v1.1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F8C351-182D-12D8-43CA-36264537E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6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71667A9-E36C-1479-7D63-737707662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640" y="1283930"/>
            <a:ext cx="2046707" cy="10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/ Own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94" y="5248629"/>
            <a:ext cx="8964613" cy="430887"/>
          </a:xfrm>
          <a:noFill/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94" y="5894048"/>
            <a:ext cx="8964612" cy="235290"/>
          </a:xfrm>
          <a:noFill/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Konsole v1.1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E120A788-ACEF-7E2E-2F70-26CA37893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" y="0"/>
            <a:ext cx="12191994" cy="4905965"/>
          </a:xfrm>
          <a:custGeom>
            <a:avLst/>
            <a:gdLst>
              <a:gd name="connsiteX0" fmla="*/ 125407 w 12191994"/>
              <a:gd name="connsiteY0" fmla="*/ 4878401 h 4905965"/>
              <a:gd name="connsiteX1" fmla="*/ 125405 w 12191994"/>
              <a:gd name="connsiteY1" fmla="*/ 4878402 h 4905965"/>
              <a:gd name="connsiteX2" fmla="*/ 125406 w 12191994"/>
              <a:gd name="connsiteY2" fmla="*/ 4878402 h 4905965"/>
              <a:gd name="connsiteX3" fmla="*/ 7949348 w 12191994"/>
              <a:gd name="connsiteY3" fmla="*/ 4704268 h 4905965"/>
              <a:gd name="connsiteX4" fmla="*/ 7941508 w 12191994"/>
              <a:gd name="connsiteY4" fmla="*/ 4704488 h 4905965"/>
              <a:gd name="connsiteX5" fmla="*/ 7929633 w 12191994"/>
              <a:gd name="connsiteY5" fmla="*/ 4707380 h 4905965"/>
              <a:gd name="connsiteX6" fmla="*/ 7203535 w 12191994"/>
              <a:gd name="connsiteY6" fmla="*/ 4696361 h 4905965"/>
              <a:gd name="connsiteX7" fmla="*/ 7467472 w 12191994"/>
              <a:gd name="connsiteY7" fmla="*/ 4734806 h 4905965"/>
              <a:gd name="connsiteX8" fmla="*/ 7492076 w 12191994"/>
              <a:gd name="connsiteY8" fmla="*/ 4733207 h 4905965"/>
              <a:gd name="connsiteX9" fmla="*/ 7506052 w 12191994"/>
              <a:gd name="connsiteY9" fmla="*/ 4731189 h 4905965"/>
              <a:gd name="connsiteX10" fmla="*/ 7203535 w 12191994"/>
              <a:gd name="connsiteY10" fmla="*/ 4696361 h 4905965"/>
              <a:gd name="connsiteX11" fmla="*/ 6580329 w 12191994"/>
              <a:gd name="connsiteY11" fmla="*/ 4680751 h 4905965"/>
              <a:gd name="connsiteX12" fmla="*/ 6584732 w 12191994"/>
              <a:gd name="connsiteY12" fmla="*/ 4681062 h 4905965"/>
              <a:gd name="connsiteX13" fmla="*/ 6572566 w 12191994"/>
              <a:gd name="connsiteY13" fmla="*/ 4682907 h 4905965"/>
              <a:gd name="connsiteX14" fmla="*/ 6505742 w 12191994"/>
              <a:gd name="connsiteY14" fmla="*/ 4683732 h 4905965"/>
              <a:gd name="connsiteX15" fmla="*/ 6562194 w 12191994"/>
              <a:gd name="connsiteY15" fmla="*/ 4681138 h 4905965"/>
              <a:gd name="connsiteX16" fmla="*/ 6580329 w 12191994"/>
              <a:gd name="connsiteY16" fmla="*/ 4680751 h 4905965"/>
              <a:gd name="connsiteX17" fmla="*/ 6828417 w 12191994"/>
              <a:gd name="connsiteY17" fmla="*/ 4671329 h 4905965"/>
              <a:gd name="connsiteX18" fmla="*/ 6831238 w 12191994"/>
              <a:gd name="connsiteY18" fmla="*/ 4671690 h 4905965"/>
              <a:gd name="connsiteX19" fmla="*/ 6834960 w 12191994"/>
              <a:gd name="connsiteY19" fmla="*/ 4672161 h 4905965"/>
              <a:gd name="connsiteX20" fmla="*/ 6834980 w 12191994"/>
              <a:gd name="connsiteY20" fmla="*/ 4672161 h 4905965"/>
              <a:gd name="connsiteX21" fmla="*/ 6878664 w 12191994"/>
              <a:gd name="connsiteY21" fmla="*/ 4678218 h 4905965"/>
              <a:gd name="connsiteX22" fmla="*/ 6761549 w 12191994"/>
              <a:gd name="connsiteY22" fmla="*/ 4674645 h 4905965"/>
              <a:gd name="connsiteX23" fmla="*/ 6780200 w 12191994"/>
              <a:gd name="connsiteY23" fmla="*/ 4673561 h 4905965"/>
              <a:gd name="connsiteX24" fmla="*/ 6780252 w 12191994"/>
              <a:gd name="connsiteY24" fmla="*/ 4673561 h 4905965"/>
              <a:gd name="connsiteX25" fmla="*/ 6828417 w 12191994"/>
              <a:gd name="connsiteY25" fmla="*/ 4671329 h 4905965"/>
              <a:gd name="connsiteX26" fmla="*/ 5194245 w 12191994"/>
              <a:gd name="connsiteY26" fmla="*/ 4646606 h 4905965"/>
              <a:gd name="connsiteX27" fmla="*/ 5235490 w 12191994"/>
              <a:gd name="connsiteY27" fmla="*/ 4667433 h 4905965"/>
              <a:gd name="connsiteX28" fmla="*/ 5239574 w 12191994"/>
              <a:gd name="connsiteY28" fmla="*/ 4670781 h 4905965"/>
              <a:gd name="connsiteX29" fmla="*/ 5239574 w 12191994"/>
              <a:gd name="connsiteY29" fmla="*/ 4670793 h 4905965"/>
              <a:gd name="connsiteX30" fmla="*/ 5247618 w 12191994"/>
              <a:gd name="connsiteY30" fmla="*/ 4677115 h 4905965"/>
              <a:gd name="connsiteX31" fmla="*/ 5247227 w 12191994"/>
              <a:gd name="connsiteY31" fmla="*/ 4676966 h 4905965"/>
              <a:gd name="connsiteX32" fmla="*/ 5211558 w 12191994"/>
              <a:gd name="connsiteY32" fmla="*/ 4662028 h 4905965"/>
              <a:gd name="connsiteX33" fmla="*/ 5194245 w 12191994"/>
              <a:gd name="connsiteY33" fmla="*/ 4646606 h 4905965"/>
              <a:gd name="connsiteX34" fmla="*/ 10985311 w 12191994"/>
              <a:gd name="connsiteY34" fmla="*/ 4600682 h 4905965"/>
              <a:gd name="connsiteX35" fmla="*/ 10903579 w 12191994"/>
              <a:gd name="connsiteY35" fmla="*/ 4609073 h 4905965"/>
              <a:gd name="connsiteX36" fmla="*/ 10908800 w 12191994"/>
              <a:gd name="connsiteY36" fmla="*/ 4609525 h 4905965"/>
              <a:gd name="connsiteX37" fmla="*/ 10926154 w 12191994"/>
              <a:gd name="connsiteY37" fmla="*/ 4609744 h 4905965"/>
              <a:gd name="connsiteX38" fmla="*/ 10963774 w 12191994"/>
              <a:gd name="connsiteY38" fmla="*/ 4606094 h 4905965"/>
              <a:gd name="connsiteX39" fmla="*/ 10963780 w 12191994"/>
              <a:gd name="connsiteY39" fmla="*/ 4606087 h 4905965"/>
              <a:gd name="connsiteX40" fmla="*/ 10983605 w 12191994"/>
              <a:gd name="connsiteY40" fmla="*/ 4604010 h 4905965"/>
              <a:gd name="connsiteX41" fmla="*/ 10499331 w 12191994"/>
              <a:gd name="connsiteY41" fmla="*/ 4598876 h 4905965"/>
              <a:gd name="connsiteX42" fmla="*/ 10524214 w 12191994"/>
              <a:gd name="connsiteY42" fmla="*/ 4603959 h 4905965"/>
              <a:gd name="connsiteX43" fmla="*/ 10514058 w 12191994"/>
              <a:gd name="connsiteY43" fmla="*/ 4600528 h 4905965"/>
              <a:gd name="connsiteX44" fmla="*/ 3754097 w 12191994"/>
              <a:gd name="connsiteY44" fmla="*/ 4537807 h 4905965"/>
              <a:gd name="connsiteX45" fmla="*/ 3750661 w 12191994"/>
              <a:gd name="connsiteY45" fmla="*/ 4537955 h 4905965"/>
              <a:gd name="connsiteX46" fmla="*/ 3750778 w 12191994"/>
              <a:gd name="connsiteY46" fmla="*/ 4537941 h 4905965"/>
              <a:gd name="connsiteX47" fmla="*/ 1561549 w 12191994"/>
              <a:gd name="connsiteY47" fmla="*/ 4505415 h 4905965"/>
              <a:gd name="connsiteX48" fmla="*/ 1556426 w 12191994"/>
              <a:gd name="connsiteY48" fmla="*/ 4507595 h 4905965"/>
              <a:gd name="connsiteX49" fmla="*/ 1549811 w 12191994"/>
              <a:gd name="connsiteY49" fmla="*/ 4514278 h 4905965"/>
              <a:gd name="connsiteX50" fmla="*/ 8990850 w 12191994"/>
              <a:gd name="connsiteY50" fmla="*/ 4474956 h 4905965"/>
              <a:gd name="connsiteX51" fmla="*/ 8992770 w 12191994"/>
              <a:gd name="connsiteY51" fmla="*/ 4476428 h 4905965"/>
              <a:gd name="connsiteX52" fmla="*/ 8946492 w 12191994"/>
              <a:gd name="connsiteY52" fmla="*/ 4491405 h 4905965"/>
              <a:gd name="connsiteX53" fmla="*/ 8946466 w 12191994"/>
              <a:gd name="connsiteY53" fmla="*/ 4491411 h 4905965"/>
              <a:gd name="connsiteX54" fmla="*/ 8930973 w 12191994"/>
              <a:gd name="connsiteY54" fmla="*/ 4496094 h 4905965"/>
              <a:gd name="connsiteX55" fmla="*/ 8925779 w 12191994"/>
              <a:gd name="connsiteY55" fmla="*/ 4497448 h 4905965"/>
              <a:gd name="connsiteX56" fmla="*/ 8913632 w 12191994"/>
              <a:gd name="connsiteY56" fmla="*/ 4500609 h 4905965"/>
              <a:gd name="connsiteX57" fmla="*/ 8899456 w 12191994"/>
              <a:gd name="connsiteY57" fmla="*/ 4504001 h 4905965"/>
              <a:gd name="connsiteX58" fmla="*/ 8896888 w 12191994"/>
              <a:gd name="connsiteY58" fmla="*/ 4503466 h 4905965"/>
              <a:gd name="connsiteX59" fmla="*/ 8899456 w 12191994"/>
              <a:gd name="connsiteY59" fmla="*/ 4498719 h 4905965"/>
              <a:gd name="connsiteX60" fmla="*/ 8953658 w 12191994"/>
              <a:gd name="connsiteY60" fmla="*/ 4481626 h 4905965"/>
              <a:gd name="connsiteX61" fmla="*/ 8970999 w 12191994"/>
              <a:gd name="connsiteY61" fmla="*/ 4476479 h 4905965"/>
              <a:gd name="connsiteX62" fmla="*/ 8979300 w 12191994"/>
              <a:gd name="connsiteY62" fmla="*/ 4475783 h 4905965"/>
              <a:gd name="connsiteX63" fmla="*/ 8979333 w 12191994"/>
              <a:gd name="connsiteY63" fmla="*/ 4475783 h 4905965"/>
              <a:gd name="connsiteX64" fmla="*/ 8990850 w 12191994"/>
              <a:gd name="connsiteY64" fmla="*/ 4474956 h 4905965"/>
              <a:gd name="connsiteX65" fmla="*/ 4421998 w 12191994"/>
              <a:gd name="connsiteY65" fmla="*/ 4453175 h 4905965"/>
              <a:gd name="connsiteX66" fmla="*/ 4326796 w 12191994"/>
              <a:gd name="connsiteY66" fmla="*/ 4466972 h 4905965"/>
              <a:gd name="connsiteX67" fmla="*/ 4326731 w 12191994"/>
              <a:gd name="connsiteY67" fmla="*/ 4466978 h 4905965"/>
              <a:gd name="connsiteX68" fmla="*/ 4283345 w 12191994"/>
              <a:gd name="connsiteY68" fmla="*/ 4471338 h 4905965"/>
              <a:gd name="connsiteX69" fmla="*/ 4269144 w 12191994"/>
              <a:gd name="connsiteY69" fmla="*/ 4472745 h 4905965"/>
              <a:gd name="connsiteX70" fmla="*/ 4147873 w 12191994"/>
              <a:gd name="connsiteY70" fmla="*/ 4486122 h 4905965"/>
              <a:gd name="connsiteX71" fmla="*/ 4039053 w 12191994"/>
              <a:gd name="connsiteY71" fmla="*/ 4501176 h 4905965"/>
              <a:gd name="connsiteX72" fmla="*/ 4014993 w 12191994"/>
              <a:gd name="connsiteY72" fmla="*/ 4504634 h 4905965"/>
              <a:gd name="connsiteX73" fmla="*/ 3750778 w 12191994"/>
              <a:gd name="connsiteY73" fmla="*/ 4537941 h 4905965"/>
              <a:gd name="connsiteX74" fmla="*/ 3594564 w 12191994"/>
              <a:gd name="connsiteY74" fmla="*/ 4544212 h 4905965"/>
              <a:gd name="connsiteX75" fmla="*/ 3430166 w 12191994"/>
              <a:gd name="connsiteY75" fmla="*/ 4530093 h 4905965"/>
              <a:gd name="connsiteX76" fmla="*/ 3452735 w 12191994"/>
              <a:gd name="connsiteY76" fmla="*/ 4531879 h 4905965"/>
              <a:gd name="connsiteX77" fmla="*/ 3467715 w 12191994"/>
              <a:gd name="connsiteY77" fmla="*/ 4532820 h 4905965"/>
              <a:gd name="connsiteX78" fmla="*/ 3480752 w 12191994"/>
              <a:gd name="connsiteY78" fmla="*/ 4533536 h 4905965"/>
              <a:gd name="connsiteX79" fmla="*/ 3531659 w 12191994"/>
              <a:gd name="connsiteY79" fmla="*/ 4535955 h 4905965"/>
              <a:gd name="connsiteX80" fmla="*/ 3548779 w 12191994"/>
              <a:gd name="connsiteY80" fmla="*/ 4536484 h 4905965"/>
              <a:gd name="connsiteX81" fmla="*/ 3705264 w 12191994"/>
              <a:gd name="connsiteY81" fmla="*/ 4531588 h 4905965"/>
              <a:gd name="connsiteX82" fmla="*/ 3984579 w 12191994"/>
              <a:gd name="connsiteY82" fmla="*/ 4500512 h 4905965"/>
              <a:gd name="connsiteX83" fmla="*/ 4081531 w 12191994"/>
              <a:gd name="connsiteY83" fmla="*/ 4486973 h 4905965"/>
              <a:gd name="connsiteX84" fmla="*/ 4125111 w 12191994"/>
              <a:gd name="connsiteY84" fmla="*/ 4480878 h 4905965"/>
              <a:gd name="connsiteX85" fmla="*/ 4247030 w 12191994"/>
              <a:gd name="connsiteY85" fmla="*/ 4465456 h 4905965"/>
              <a:gd name="connsiteX86" fmla="*/ 4267911 w 12191994"/>
              <a:gd name="connsiteY86" fmla="*/ 4462960 h 4905965"/>
              <a:gd name="connsiteX87" fmla="*/ 4421998 w 12191994"/>
              <a:gd name="connsiteY87" fmla="*/ 4453175 h 4905965"/>
              <a:gd name="connsiteX88" fmla="*/ 10020578 w 12191994"/>
              <a:gd name="connsiteY88" fmla="*/ 4448515 h 4905965"/>
              <a:gd name="connsiteX89" fmla="*/ 10041028 w 12191994"/>
              <a:gd name="connsiteY89" fmla="*/ 4451227 h 4905965"/>
              <a:gd name="connsiteX90" fmla="*/ 10143227 w 12191994"/>
              <a:gd name="connsiteY90" fmla="*/ 4487522 h 4905965"/>
              <a:gd name="connsiteX91" fmla="*/ 10141593 w 12191994"/>
              <a:gd name="connsiteY91" fmla="*/ 4486935 h 4905965"/>
              <a:gd name="connsiteX92" fmla="*/ 10144829 w 12191994"/>
              <a:gd name="connsiteY92" fmla="*/ 4488348 h 4905965"/>
              <a:gd name="connsiteX93" fmla="*/ 10143227 w 12191994"/>
              <a:gd name="connsiteY93" fmla="*/ 4487522 h 4905965"/>
              <a:gd name="connsiteX94" fmla="*/ 10203941 w 12191994"/>
              <a:gd name="connsiteY94" fmla="*/ 4509800 h 4905965"/>
              <a:gd name="connsiteX95" fmla="*/ 10174278 w 12191994"/>
              <a:gd name="connsiteY95" fmla="*/ 4505246 h 4905965"/>
              <a:gd name="connsiteX96" fmla="*/ 10154835 w 12191994"/>
              <a:gd name="connsiteY96" fmla="*/ 4502260 h 4905965"/>
              <a:gd name="connsiteX97" fmla="*/ 10100704 w 12191994"/>
              <a:gd name="connsiteY97" fmla="*/ 4481994 h 4905965"/>
              <a:gd name="connsiteX98" fmla="*/ 10020578 w 12191994"/>
              <a:gd name="connsiteY98" fmla="*/ 4448515 h 4905965"/>
              <a:gd name="connsiteX99" fmla="*/ 9903669 w 12191994"/>
              <a:gd name="connsiteY99" fmla="*/ 4432230 h 4905965"/>
              <a:gd name="connsiteX100" fmla="*/ 9903888 w 12191994"/>
              <a:gd name="connsiteY100" fmla="*/ 4432270 h 4905965"/>
              <a:gd name="connsiteX101" fmla="*/ 9907916 w 12191994"/>
              <a:gd name="connsiteY101" fmla="*/ 4433509 h 4905965"/>
              <a:gd name="connsiteX102" fmla="*/ 9560308 w 12191994"/>
              <a:gd name="connsiteY102" fmla="*/ 4387571 h 4905965"/>
              <a:gd name="connsiteX103" fmla="*/ 9718583 w 12191994"/>
              <a:gd name="connsiteY103" fmla="*/ 4390164 h 4905965"/>
              <a:gd name="connsiteX104" fmla="*/ 9733103 w 12191994"/>
              <a:gd name="connsiteY104" fmla="*/ 4392248 h 4905965"/>
              <a:gd name="connsiteX105" fmla="*/ 9747824 w 12191994"/>
              <a:gd name="connsiteY105" fmla="*/ 4394363 h 4905965"/>
              <a:gd name="connsiteX106" fmla="*/ 9765555 w 12191994"/>
              <a:gd name="connsiteY106" fmla="*/ 4397776 h 4905965"/>
              <a:gd name="connsiteX107" fmla="*/ 9774725 w 12191994"/>
              <a:gd name="connsiteY107" fmla="*/ 4399665 h 4905965"/>
              <a:gd name="connsiteX108" fmla="*/ 9789751 w 12191994"/>
              <a:gd name="connsiteY108" fmla="*/ 4402800 h 4905965"/>
              <a:gd name="connsiteX109" fmla="*/ 9791735 w 12191994"/>
              <a:gd name="connsiteY109" fmla="*/ 4403213 h 4905965"/>
              <a:gd name="connsiteX110" fmla="*/ 9791923 w 12191994"/>
              <a:gd name="connsiteY110" fmla="*/ 4403252 h 4905965"/>
              <a:gd name="connsiteX111" fmla="*/ 9807280 w 12191994"/>
              <a:gd name="connsiteY111" fmla="*/ 4406457 h 4905965"/>
              <a:gd name="connsiteX112" fmla="*/ 9823953 w 12191994"/>
              <a:gd name="connsiteY112" fmla="*/ 4409940 h 4905965"/>
              <a:gd name="connsiteX113" fmla="*/ 9852967 w 12191994"/>
              <a:gd name="connsiteY113" fmla="*/ 4417655 h 4905965"/>
              <a:gd name="connsiteX114" fmla="*/ 9867410 w 12191994"/>
              <a:gd name="connsiteY114" fmla="*/ 4421628 h 4905965"/>
              <a:gd name="connsiteX115" fmla="*/ 9880639 w 12191994"/>
              <a:gd name="connsiteY115" fmla="*/ 4425291 h 4905965"/>
              <a:gd name="connsiteX116" fmla="*/ 9903669 w 12191994"/>
              <a:gd name="connsiteY116" fmla="*/ 4432230 h 4905965"/>
              <a:gd name="connsiteX117" fmla="*/ 9836826 w 12191994"/>
              <a:gd name="connsiteY117" fmla="*/ 4419841 h 4905965"/>
              <a:gd name="connsiteX118" fmla="*/ 9762695 w 12191994"/>
              <a:gd name="connsiteY118" fmla="*/ 4409102 h 4905965"/>
              <a:gd name="connsiteX119" fmla="*/ 9641514 w 12191994"/>
              <a:gd name="connsiteY119" fmla="*/ 4397950 h 4905965"/>
              <a:gd name="connsiteX120" fmla="*/ 9334334 w 12191994"/>
              <a:gd name="connsiteY120" fmla="*/ 4408347 h 4905965"/>
              <a:gd name="connsiteX121" fmla="*/ 9560308 w 12191994"/>
              <a:gd name="connsiteY121" fmla="*/ 4387571 h 4905965"/>
              <a:gd name="connsiteX122" fmla="*/ 3104095 w 12191994"/>
              <a:gd name="connsiteY122" fmla="*/ 4242607 h 4905965"/>
              <a:gd name="connsiteX123" fmla="*/ 3104096 w 12191994"/>
              <a:gd name="connsiteY123" fmla="*/ 4242607 h 4905965"/>
              <a:gd name="connsiteX124" fmla="*/ 3118946 w 12191994"/>
              <a:gd name="connsiteY124" fmla="*/ 4252495 h 4905965"/>
              <a:gd name="connsiteX125" fmla="*/ 3137559 w 12191994"/>
              <a:gd name="connsiteY125" fmla="*/ 4264853 h 4905965"/>
              <a:gd name="connsiteX126" fmla="*/ 3166806 w 12191994"/>
              <a:gd name="connsiteY126" fmla="*/ 4288228 h 4905965"/>
              <a:gd name="connsiteX127" fmla="*/ 3207533 w 12191994"/>
              <a:gd name="connsiteY127" fmla="*/ 4335507 h 4905965"/>
              <a:gd name="connsiteX128" fmla="*/ 3222254 w 12191994"/>
              <a:gd name="connsiteY128" fmla="*/ 4387481 h 4905965"/>
              <a:gd name="connsiteX129" fmla="*/ 3193785 w 12191994"/>
              <a:gd name="connsiteY129" fmla="*/ 4339016 h 4905965"/>
              <a:gd name="connsiteX130" fmla="*/ 3153253 w 12191994"/>
              <a:gd name="connsiteY130" fmla="*/ 4293420 h 4905965"/>
              <a:gd name="connsiteX131" fmla="*/ 3132435 w 12191994"/>
              <a:gd name="connsiteY131" fmla="*/ 4275973 h 4905965"/>
              <a:gd name="connsiteX132" fmla="*/ 3132435 w 12191994"/>
              <a:gd name="connsiteY132" fmla="*/ 4275966 h 4905965"/>
              <a:gd name="connsiteX133" fmla="*/ 3104095 w 12191994"/>
              <a:gd name="connsiteY133" fmla="*/ 4242607 h 4905965"/>
              <a:gd name="connsiteX134" fmla="*/ 11606794 w 12191994"/>
              <a:gd name="connsiteY134" fmla="*/ 577301 h 4905965"/>
              <a:gd name="connsiteX135" fmla="*/ 11606794 w 12191994"/>
              <a:gd name="connsiteY135" fmla="*/ 577684 h 4905965"/>
              <a:gd name="connsiteX136" fmla="*/ 11606411 w 12191994"/>
              <a:gd name="connsiteY136" fmla="*/ 578069 h 4905965"/>
              <a:gd name="connsiteX137" fmla="*/ 11606411 w 12191994"/>
              <a:gd name="connsiteY137" fmla="*/ 577684 h 4905965"/>
              <a:gd name="connsiteX138" fmla="*/ 11606794 w 12191994"/>
              <a:gd name="connsiteY138" fmla="*/ 577301 h 4905965"/>
              <a:gd name="connsiteX139" fmla="*/ 11605259 w 12191994"/>
              <a:gd name="connsiteY139" fmla="*/ 574993 h 4905965"/>
              <a:gd name="connsiteX140" fmla="*/ 11605259 w 12191994"/>
              <a:gd name="connsiteY140" fmla="*/ 574997 h 4905965"/>
              <a:gd name="connsiteX141" fmla="*/ 11605256 w 12191994"/>
              <a:gd name="connsiteY141" fmla="*/ 574997 h 4905965"/>
              <a:gd name="connsiteX142" fmla="*/ 11604870 w 12191994"/>
              <a:gd name="connsiteY142" fmla="*/ 571549 h 4905965"/>
              <a:gd name="connsiteX143" fmla="*/ 11606411 w 12191994"/>
              <a:gd name="connsiteY143" fmla="*/ 573082 h 4905965"/>
              <a:gd name="connsiteX144" fmla="*/ 11605259 w 12191994"/>
              <a:gd name="connsiteY144" fmla="*/ 574993 h 4905965"/>
              <a:gd name="connsiteX145" fmla="*/ 11599109 w 12191994"/>
              <a:gd name="connsiteY145" fmla="*/ 510174 h 4905965"/>
              <a:gd name="connsiteX146" fmla="*/ 11600264 w 12191994"/>
              <a:gd name="connsiteY146" fmla="*/ 514776 h 4905965"/>
              <a:gd name="connsiteX147" fmla="*/ 11601030 w 12191994"/>
              <a:gd name="connsiteY147" fmla="*/ 518996 h 4905965"/>
              <a:gd name="connsiteX148" fmla="*/ 11602568 w 12191994"/>
              <a:gd name="connsiteY148" fmla="*/ 549680 h 4905965"/>
              <a:gd name="connsiteX149" fmla="*/ 11603334 w 12191994"/>
              <a:gd name="connsiteY149" fmla="*/ 556968 h 4905965"/>
              <a:gd name="connsiteX150" fmla="*/ 11602954 w 12191994"/>
              <a:gd name="connsiteY150" fmla="*/ 558887 h 4905965"/>
              <a:gd name="connsiteX151" fmla="*/ 11602954 w 12191994"/>
              <a:gd name="connsiteY151" fmla="*/ 556968 h 4905965"/>
              <a:gd name="connsiteX152" fmla="*/ 11601416 w 12191994"/>
              <a:gd name="connsiteY152" fmla="*/ 554288 h 4905965"/>
              <a:gd name="connsiteX153" fmla="*/ 11599495 w 12191994"/>
              <a:gd name="connsiteY153" fmla="*/ 531654 h 4905965"/>
              <a:gd name="connsiteX154" fmla="*/ 11598343 w 12191994"/>
              <a:gd name="connsiteY154" fmla="*/ 514011 h 4905965"/>
              <a:gd name="connsiteX155" fmla="*/ 11599109 w 12191994"/>
              <a:gd name="connsiteY155" fmla="*/ 510174 h 4905965"/>
              <a:gd name="connsiteX156" fmla="*/ 11630610 w 12191994"/>
              <a:gd name="connsiteY156" fmla="*/ 509789 h 4905965"/>
              <a:gd name="connsiteX157" fmla="*/ 11630996 w 12191994"/>
              <a:gd name="connsiteY157" fmla="*/ 509789 h 4905965"/>
              <a:gd name="connsiteX158" fmla="*/ 11630996 w 12191994"/>
              <a:gd name="connsiteY158" fmla="*/ 510174 h 4905965"/>
              <a:gd name="connsiteX159" fmla="*/ 11630996 w 12191994"/>
              <a:gd name="connsiteY159" fmla="*/ 510557 h 4905965"/>
              <a:gd name="connsiteX160" fmla="*/ 11630610 w 12191994"/>
              <a:gd name="connsiteY160" fmla="*/ 509789 h 4905965"/>
              <a:gd name="connsiteX161" fmla="*/ 11753439 w 12191994"/>
              <a:gd name="connsiteY161" fmla="*/ 488117 h 4905965"/>
              <a:gd name="connsiteX162" fmla="*/ 11754205 w 12191994"/>
              <a:gd name="connsiteY162" fmla="*/ 488503 h 4905965"/>
              <a:gd name="connsiteX163" fmla="*/ 11753819 w 12191994"/>
              <a:gd name="connsiteY163" fmla="*/ 488885 h 4905965"/>
              <a:gd name="connsiteX164" fmla="*/ 11753439 w 12191994"/>
              <a:gd name="connsiteY164" fmla="*/ 488117 h 4905965"/>
              <a:gd name="connsiteX165" fmla="*/ 11750748 w 12191994"/>
              <a:gd name="connsiteY165" fmla="*/ 483898 h 4905965"/>
              <a:gd name="connsiteX166" fmla="*/ 11753439 w 12191994"/>
              <a:gd name="connsiteY166" fmla="*/ 488117 h 4905965"/>
              <a:gd name="connsiteX167" fmla="*/ 11751514 w 12191994"/>
              <a:gd name="connsiteY167" fmla="*/ 485816 h 4905965"/>
              <a:gd name="connsiteX168" fmla="*/ 11750748 w 12191994"/>
              <a:gd name="connsiteY168" fmla="*/ 483898 h 4905965"/>
              <a:gd name="connsiteX169" fmla="*/ 11594120 w 12191994"/>
              <a:gd name="connsiteY169" fmla="*/ 470666 h 4905965"/>
              <a:gd name="connsiteX170" fmla="*/ 11594120 w 12191994"/>
              <a:gd name="connsiteY170" fmla="*/ 477569 h 4905965"/>
              <a:gd name="connsiteX171" fmla="*/ 11594500 w 12191994"/>
              <a:gd name="connsiteY171" fmla="*/ 477569 h 4905965"/>
              <a:gd name="connsiteX172" fmla="*/ 11595269 w 12191994"/>
              <a:gd name="connsiteY172" fmla="*/ 471813 h 4905965"/>
              <a:gd name="connsiteX173" fmla="*/ 11594120 w 12191994"/>
              <a:gd name="connsiteY173" fmla="*/ 470666 h 4905965"/>
              <a:gd name="connsiteX174" fmla="*/ 11546296 w 12191994"/>
              <a:gd name="connsiteY174" fmla="*/ 470400 h 4905965"/>
              <a:gd name="connsiteX175" fmla="*/ 11524617 w 12191994"/>
              <a:gd name="connsiteY175" fmla="*/ 481345 h 4905965"/>
              <a:gd name="connsiteX176" fmla="*/ 11536908 w 12191994"/>
              <a:gd name="connsiteY176" fmla="*/ 510499 h 4905965"/>
              <a:gd name="connsiteX177" fmla="*/ 11562263 w 12191994"/>
              <a:gd name="connsiteY177" fmla="*/ 489016 h 4905965"/>
              <a:gd name="connsiteX178" fmla="*/ 11546296 w 12191994"/>
              <a:gd name="connsiteY178" fmla="*/ 470400 h 4905965"/>
              <a:gd name="connsiteX179" fmla="*/ 11595269 w 12191994"/>
              <a:gd name="connsiteY179" fmla="*/ 462992 h 4905965"/>
              <a:gd name="connsiteX180" fmla="*/ 11595269 w 12191994"/>
              <a:gd name="connsiteY180" fmla="*/ 464528 h 4905965"/>
              <a:gd name="connsiteX181" fmla="*/ 11595655 w 12191994"/>
              <a:gd name="connsiteY181" fmla="*/ 464528 h 4905965"/>
              <a:gd name="connsiteX182" fmla="*/ 11595655 w 12191994"/>
              <a:gd name="connsiteY182" fmla="*/ 462992 h 4905965"/>
              <a:gd name="connsiteX183" fmla="*/ 11634450 w 12191994"/>
              <a:gd name="connsiteY183" fmla="*/ 461076 h 4905965"/>
              <a:gd name="connsiteX184" fmla="*/ 11636374 w 12191994"/>
              <a:gd name="connsiteY184" fmla="*/ 461076 h 4905965"/>
              <a:gd name="connsiteX185" fmla="*/ 11642904 w 12191994"/>
              <a:gd name="connsiteY185" fmla="*/ 465293 h 4905965"/>
              <a:gd name="connsiteX186" fmla="*/ 11645975 w 12191994"/>
              <a:gd name="connsiteY186" fmla="*/ 467979 h 4905965"/>
              <a:gd name="connsiteX187" fmla="*/ 11652505 w 12191994"/>
              <a:gd name="connsiteY187" fmla="*/ 477569 h 4905965"/>
              <a:gd name="connsiteX188" fmla="*/ 11660956 w 12191994"/>
              <a:gd name="connsiteY188" fmla="*/ 490995 h 4905965"/>
              <a:gd name="connsiteX189" fmla="*/ 11668255 w 12191994"/>
              <a:gd name="connsiteY189" fmla="*/ 511325 h 4905965"/>
              <a:gd name="connsiteX190" fmla="*/ 11669791 w 12191994"/>
              <a:gd name="connsiteY190" fmla="*/ 542394 h 4905965"/>
              <a:gd name="connsiteX191" fmla="*/ 11668255 w 12191994"/>
              <a:gd name="connsiteY191" fmla="*/ 564257 h 4905965"/>
              <a:gd name="connsiteX192" fmla="*/ 11665565 w 12191994"/>
              <a:gd name="connsiteY192" fmla="*/ 583051 h 4905965"/>
              <a:gd name="connsiteX193" fmla="*/ 11663647 w 12191994"/>
              <a:gd name="connsiteY193" fmla="*/ 590342 h 4905965"/>
              <a:gd name="connsiteX194" fmla="*/ 11661339 w 12191994"/>
              <a:gd name="connsiteY194" fmla="*/ 599164 h 4905965"/>
              <a:gd name="connsiteX195" fmla="*/ 11656350 w 12191994"/>
              <a:gd name="connsiteY195" fmla="*/ 612205 h 4905965"/>
              <a:gd name="connsiteX196" fmla="*/ 11650969 w 12191994"/>
              <a:gd name="connsiteY196" fmla="*/ 604534 h 4905965"/>
              <a:gd name="connsiteX197" fmla="*/ 11648279 w 12191994"/>
              <a:gd name="connsiteY197" fmla="*/ 599164 h 4905965"/>
              <a:gd name="connsiteX198" fmla="*/ 11645208 w 12191994"/>
              <a:gd name="connsiteY198" fmla="*/ 590725 h 4905965"/>
              <a:gd name="connsiteX199" fmla="*/ 11641369 w 12191994"/>
              <a:gd name="connsiteY199" fmla="*/ 577684 h 4905965"/>
              <a:gd name="connsiteX200" fmla="*/ 11638295 w 12191994"/>
              <a:gd name="connsiteY200" fmla="*/ 565408 h 4905965"/>
              <a:gd name="connsiteX201" fmla="*/ 11637909 w 12191994"/>
              <a:gd name="connsiteY201" fmla="*/ 560805 h 4905965"/>
              <a:gd name="connsiteX202" fmla="*/ 11637526 w 12191994"/>
              <a:gd name="connsiteY202" fmla="*/ 558122 h 4905965"/>
              <a:gd name="connsiteX203" fmla="*/ 11635605 w 12191994"/>
              <a:gd name="connsiteY203" fmla="*/ 555435 h 4905965"/>
              <a:gd name="connsiteX204" fmla="*/ 11636754 w 12191994"/>
              <a:gd name="connsiteY204" fmla="*/ 552752 h 4905965"/>
              <a:gd name="connsiteX205" fmla="*/ 11634070 w 12191994"/>
              <a:gd name="connsiteY205" fmla="*/ 537024 h 4905965"/>
              <a:gd name="connsiteX206" fmla="*/ 11633684 w 12191994"/>
              <a:gd name="connsiteY206" fmla="*/ 534338 h 4905965"/>
              <a:gd name="connsiteX207" fmla="*/ 11634070 w 12191994"/>
              <a:gd name="connsiteY207" fmla="*/ 519764 h 4905965"/>
              <a:gd name="connsiteX208" fmla="*/ 11633684 w 12191994"/>
              <a:gd name="connsiteY208" fmla="*/ 513623 h 4905965"/>
              <a:gd name="connsiteX209" fmla="*/ 11633300 w 12191994"/>
              <a:gd name="connsiteY209" fmla="*/ 507102 h 4905965"/>
              <a:gd name="connsiteX210" fmla="*/ 11634070 w 12191994"/>
              <a:gd name="connsiteY210" fmla="*/ 497516 h 4905965"/>
              <a:gd name="connsiteX211" fmla="*/ 11633684 w 12191994"/>
              <a:gd name="connsiteY211" fmla="*/ 490995 h 4905965"/>
              <a:gd name="connsiteX212" fmla="*/ 11633684 w 12191994"/>
              <a:gd name="connsiteY212" fmla="*/ 481020 h 4905965"/>
              <a:gd name="connsiteX213" fmla="*/ 11634450 w 12191994"/>
              <a:gd name="connsiteY213" fmla="*/ 475268 h 4905965"/>
              <a:gd name="connsiteX214" fmla="*/ 11634450 w 12191994"/>
              <a:gd name="connsiteY214" fmla="*/ 461076 h 4905965"/>
              <a:gd name="connsiteX215" fmla="*/ 11596421 w 12191994"/>
              <a:gd name="connsiteY215" fmla="*/ 452637 h 4905965"/>
              <a:gd name="connsiteX216" fmla="*/ 11596421 w 12191994"/>
              <a:gd name="connsiteY216" fmla="*/ 453020 h 4905965"/>
              <a:gd name="connsiteX217" fmla="*/ 11596804 w 12191994"/>
              <a:gd name="connsiteY217" fmla="*/ 452637 h 4905965"/>
              <a:gd name="connsiteX218" fmla="*/ 11710798 w 12191994"/>
              <a:gd name="connsiteY218" fmla="*/ 452446 h 4905965"/>
              <a:gd name="connsiteX219" fmla="*/ 11710412 w 12191994"/>
              <a:gd name="connsiteY219" fmla="*/ 453214 h 4905965"/>
              <a:gd name="connsiteX220" fmla="*/ 11711178 w 12191994"/>
              <a:gd name="connsiteY220" fmla="*/ 453982 h 4905965"/>
              <a:gd name="connsiteX221" fmla="*/ 11711564 w 12191994"/>
              <a:gd name="connsiteY221" fmla="*/ 452828 h 4905965"/>
              <a:gd name="connsiteX222" fmla="*/ 11710798 w 12191994"/>
              <a:gd name="connsiteY222" fmla="*/ 452446 h 4905965"/>
              <a:gd name="connsiteX223" fmla="*/ 11697761 w 12191994"/>
              <a:gd name="connsiteY223" fmla="*/ 448058 h 4905965"/>
              <a:gd name="connsiteX224" fmla="*/ 11696178 w 12191994"/>
              <a:gd name="connsiteY224" fmla="*/ 449058 h 4905965"/>
              <a:gd name="connsiteX225" fmla="*/ 11694704 w 12191994"/>
              <a:gd name="connsiteY225" fmla="*/ 449599 h 4905965"/>
              <a:gd name="connsiteX226" fmla="*/ 11698909 w 12191994"/>
              <a:gd name="connsiteY226" fmla="*/ 447333 h 4905965"/>
              <a:gd name="connsiteX227" fmla="*/ 11698547 w 12191994"/>
              <a:gd name="connsiteY227" fmla="*/ 447662 h 4905965"/>
              <a:gd name="connsiteX228" fmla="*/ 11697761 w 12191994"/>
              <a:gd name="connsiteY228" fmla="*/ 448058 h 4905965"/>
              <a:gd name="connsiteX229" fmla="*/ 11698930 w 12191994"/>
              <a:gd name="connsiteY229" fmla="*/ 447314 h 4905965"/>
              <a:gd name="connsiteX230" fmla="*/ 11698930 w 12191994"/>
              <a:gd name="connsiteY230" fmla="*/ 447320 h 4905965"/>
              <a:gd name="connsiteX231" fmla="*/ 11698909 w 12191994"/>
              <a:gd name="connsiteY231" fmla="*/ 447333 h 4905965"/>
              <a:gd name="connsiteX232" fmla="*/ 11706998 w 12191994"/>
              <a:gd name="connsiteY232" fmla="*/ 439988 h 4905965"/>
              <a:gd name="connsiteX233" fmla="*/ 11698930 w 12191994"/>
              <a:gd name="connsiteY233" fmla="*/ 447314 h 4905965"/>
              <a:gd name="connsiteX234" fmla="*/ 11698930 w 12191994"/>
              <a:gd name="connsiteY234" fmla="*/ 446129 h 4905965"/>
              <a:gd name="connsiteX235" fmla="*/ 11706998 w 12191994"/>
              <a:gd name="connsiteY235" fmla="*/ 439988 h 4905965"/>
              <a:gd name="connsiteX236" fmla="*/ 11201592 w 12191994"/>
              <a:gd name="connsiteY236" fmla="*/ 433299 h 4905965"/>
              <a:gd name="connsiteX237" fmla="*/ 11196245 w 12191994"/>
              <a:gd name="connsiteY237" fmla="*/ 435778 h 4905965"/>
              <a:gd name="connsiteX238" fmla="*/ 11129141 w 12191994"/>
              <a:gd name="connsiteY238" fmla="*/ 500379 h 4905965"/>
              <a:gd name="connsiteX239" fmla="*/ 11131187 w 12191994"/>
              <a:gd name="connsiteY239" fmla="*/ 509358 h 4905965"/>
              <a:gd name="connsiteX240" fmla="*/ 11200471 w 12191994"/>
              <a:gd name="connsiteY240" fmla="*/ 509358 h 4905965"/>
              <a:gd name="connsiteX241" fmla="*/ 11205213 w 12191994"/>
              <a:gd name="connsiteY241" fmla="*/ 504623 h 4905965"/>
              <a:gd name="connsiteX242" fmla="*/ 11205213 w 12191994"/>
              <a:gd name="connsiteY242" fmla="*/ 437891 h 4905965"/>
              <a:gd name="connsiteX243" fmla="*/ 11201592 w 12191994"/>
              <a:gd name="connsiteY243" fmla="*/ 433299 h 4905965"/>
              <a:gd name="connsiteX244" fmla="*/ 11737302 w 12191994"/>
              <a:gd name="connsiteY244" fmla="*/ 431348 h 4905965"/>
              <a:gd name="connsiteX245" fmla="*/ 11738068 w 12191994"/>
              <a:gd name="connsiteY245" fmla="*/ 434032 h 4905965"/>
              <a:gd name="connsiteX246" fmla="*/ 11738837 w 12191994"/>
              <a:gd name="connsiteY246" fmla="*/ 453593 h 4905965"/>
              <a:gd name="connsiteX247" fmla="*/ 11741144 w 12191994"/>
              <a:gd name="connsiteY247" fmla="*/ 465869 h 4905965"/>
              <a:gd name="connsiteX248" fmla="*/ 11742680 w 12191994"/>
              <a:gd name="connsiteY248" fmla="*/ 474691 h 4905965"/>
              <a:gd name="connsiteX249" fmla="*/ 11738068 w 12191994"/>
              <a:gd name="connsiteY249" fmla="*/ 463568 h 4905965"/>
              <a:gd name="connsiteX250" fmla="*/ 11737302 w 12191994"/>
              <a:gd name="connsiteY250" fmla="*/ 431348 h 4905965"/>
              <a:gd name="connsiteX251" fmla="*/ 11738454 w 12191994"/>
              <a:gd name="connsiteY251" fmla="*/ 421376 h 4905965"/>
              <a:gd name="connsiteX252" fmla="*/ 11738837 w 12191994"/>
              <a:gd name="connsiteY252" fmla="*/ 421759 h 4905965"/>
              <a:gd name="connsiteX253" fmla="*/ 11738454 w 12191994"/>
              <a:gd name="connsiteY253" fmla="*/ 422144 h 4905965"/>
              <a:gd name="connsiteX254" fmla="*/ 11149778 w 12191994"/>
              <a:gd name="connsiteY254" fmla="*/ 347005 h 4905965"/>
              <a:gd name="connsiteX255" fmla="*/ 11120292 w 12191994"/>
              <a:gd name="connsiteY255" fmla="*/ 376447 h 4905965"/>
              <a:gd name="connsiteX256" fmla="*/ 11149778 w 12191994"/>
              <a:gd name="connsiteY256" fmla="*/ 405887 h 4905965"/>
              <a:gd name="connsiteX257" fmla="*/ 11179261 w 12191994"/>
              <a:gd name="connsiteY257" fmla="*/ 376447 h 4905965"/>
              <a:gd name="connsiteX258" fmla="*/ 11149778 w 12191994"/>
              <a:gd name="connsiteY258" fmla="*/ 347005 h 4905965"/>
              <a:gd name="connsiteX259" fmla="*/ 11731924 w 12191994"/>
              <a:gd name="connsiteY259" fmla="*/ 342744 h 4905965"/>
              <a:gd name="connsiteX260" fmla="*/ 11725394 w 12191994"/>
              <a:gd name="connsiteY260" fmla="*/ 345812 h 4905965"/>
              <a:gd name="connsiteX261" fmla="*/ 11723089 w 12191994"/>
              <a:gd name="connsiteY261" fmla="*/ 348879 h 4905965"/>
              <a:gd name="connsiteX262" fmla="*/ 11726163 w 12191994"/>
              <a:gd name="connsiteY262" fmla="*/ 365759 h 4905965"/>
              <a:gd name="connsiteX263" fmla="*/ 11736150 w 12191994"/>
              <a:gd name="connsiteY263" fmla="*/ 364607 h 4905965"/>
              <a:gd name="connsiteX264" fmla="*/ 11737688 w 12191994"/>
              <a:gd name="connsiteY264" fmla="*/ 362688 h 4905965"/>
              <a:gd name="connsiteX265" fmla="*/ 11739603 w 12191994"/>
              <a:gd name="connsiteY265" fmla="*/ 362306 h 4905965"/>
              <a:gd name="connsiteX266" fmla="*/ 11746908 w 12191994"/>
              <a:gd name="connsiteY266" fmla="*/ 358086 h 4905965"/>
              <a:gd name="connsiteX267" fmla="*/ 11747675 w 12191994"/>
              <a:gd name="connsiteY267" fmla="*/ 356934 h 4905965"/>
              <a:gd name="connsiteX268" fmla="*/ 11749210 w 12191994"/>
              <a:gd name="connsiteY268" fmla="*/ 352333 h 4905965"/>
              <a:gd name="connsiteX269" fmla="*/ 11747675 w 12191994"/>
              <a:gd name="connsiteY269" fmla="*/ 345427 h 4905965"/>
              <a:gd name="connsiteX270" fmla="*/ 11745753 w 12191994"/>
              <a:gd name="connsiteY270" fmla="*/ 343893 h 4905965"/>
              <a:gd name="connsiteX271" fmla="*/ 11735383 w 12191994"/>
              <a:gd name="connsiteY271" fmla="*/ 342744 h 4905965"/>
              <a:gd name="connsiteX272" fmla="*/ 11731924 w 12191994"/>
              <a:gd name="connsiteY272" fmla="*/ 342744 h 4905965"/>
              <a:gd name="connsiteX273" fmla="*/ 11661339 w 12191994"/>
              <a:gd name="connsiteY273" fmla="*/ 319539 h 4905965"/>
              <a:gd name="connsiteX274" fmla="*/ 11664416 w 12191994"/>
              <a:gd name="connsiteY274" fmla="*/ 321840 h 4905965"/>
              <a:gd name="connsiteX275" fmla="*/ 11665182 w 12191994"/>
              <a:gd name="connsiteY275" fmla="*/ 327975 h 4905965"/>
              <a:gd name="connsiteX276" fmla="*/ 11660956 w 12191994"/>
              <a:gd name="connsiteY276" fmla="*/ 347537 h 4905965"/>
              <a:gd name="connsiteX277" fmla="*/ 11660190 w 12191994"/>
              <a:gd name="connsiteY277" fmla="*/ 350223 h 4905965"/>
              <a:gd name="connsiteX278" fmla="*/ 11645592 w 12191994"/>
              <a:gd name="connsiteY278" fmla="*/ 391649 h 4905965"/>
              <a:gd name="connsiteX279" fmla="*/ 11638675 w 12191994"/>
              <a:gd name="connsiteY279" fmla="*/ 408527 h 4905965"/>
              <a:gd name="connsiteX280" fmla="*/ 11636754 w 12191994"/>
              <a:gd name="connsiteY280" fmla="*/ 411596 h 4905965"/>
              <a:gd name="connsiteX281" fmla="*/ 11635985 w 12191994"/>
              <a:gd name="connsiteY281" fmla="*/ 411210 h 4905965"/>
              <a:gd name="connsiteX282" fmla="*/ 11635605 w 12191994"/>
              <a:gd name="connsiteY282" fmla="*/ 405075 h 4905965"/>
              <a:gd name="connsiteX283" fmla="*/ 11635985 w 12191994"/>
              <a:gd name="connsiteY283" fmla="*/ 402389 h 4905965"/>
              <a:gd name="connsiteX284" fmla="*/ 11638295 w 12191994"/>
              <a:gd name="connsiteY284" fmla="*/ 392414 h 4905965"/>
              <a:gd name="connsiteX285" fmla="*/ 11651736 w 12191994"/>
              <a:gd name="connsiteY285" fmla="*/ 342169 h 4905965"/>
              <a:gd name="connsiteX286" fmla="*/ 11655581 w 12191994"/>
              <a:gd name="connsiteY286" fmla="*/ 333729 h 4905965"/>
              <a:gd name="connsiteX287" fmla="*/ 11657500 w 12191994"/>
              <a:gd name="connsiteY287" fmla="*/ 327975 h 4905965"/>
              <a:gd name="connsiteX288" fmla="*/ 11661339 w 12191994"/>
              <a:gd name="connsiteY288" fmla="*/ 319539 h 4905965"/>
              <a:gd name="connsiteX289" fmla="*/ 11657117 w 12191994"/>
              <a:gd name="connsiteY289" fmla="*/ 309947 h 4905965"/>
              <a:gd name="connsiteX290" fmla="*/ 11652505 w 12191994"/>
              <a:gd name="connsiteY290" fmla="*/ 310713 h 4905965"/>
              <a:gd name="connsiteX291" fmla="*/ 11649051 w 12191994"/>
              <a:gd name="connsiteY291" fmla="*/ 313785 h 4905965"/>
              <a:gd name="connsiteX292" fmla="*/ 11640211 w 12191994"/>
              <a:gd name="connsiteY292" fmla="*/ 325674 h 4905965"/>
              <a:gd name="connsiteX293" fmla="*/ 11637140 w 12191994"/>
              <a:gd name="connsiteY293" fmla="*/ 330275 h 4905965"/>
              <a:gd name="connsiteX294" fmla="*/ 11629072 w 12191994"/>
              <a:gd name="connsiteY294" fmla="*/ 344854 h 4905965"/>
              <a:gd name="connsiteX295" fmla="*/ 11622156 w 12191994"/>
              <a:gd name="connsiteY295" fmla="*/ 360196 h 4905965"/>
              <a:gd name="connsiteX296" fmla="*/ 11610634 w 12191994"/>
              <a:gd name="connsiteY296" fmla="*/ 391266 h 4905965"/>
              <a:gd name="connsiteX297" fmla="*/ 11608715 w 12191994"/>
              <a:gd name="connsiteY297" fmla="*/ 397401 h 4905965"/>
              <a:gd name="connsiteX298" fmla="*/ 11603472 w 12191994"/>
              <a:gd name="connsiteY298" fmla="*/ 421689 h 4905965"/>
              <a:gd name="connsiteX299" fmla="*/ 11600476 w 12191994"/>
              <a:gd name="connsiteY299" fmla="*/ 420754 h 4905965"/>
              <a:gd name="connsiteX300" fmla="*/ 11588602 w 12191994"/>
              <a:gd name="connsiteY300" fmla="*/ 420502 h 4905965"/>
              <a:gd name="connsiteX301" fmla="*/ 11585197 w 12191994"/>
              <a:gd name="connsiteY301" fmla="*/ 430881 h 4905965"/>
              <a:gd name="connsiteX302" fmla="*/ 11594399 w 12191994"/>
              <a:gd name="connsiteY302" fmla="*/ 440440 h 4905965"/>
              <a:gd name="connsiteX303" fmla="*/ 11599049 w 12191994"/>
              <a:gd name="connsiteY303" fmla="*/ 442800 h 4905965"/>
              <a:gd name="connsiteX304" fmla="*/ 11597570 w 12191994"/>
              <a:gd name="connsiteY304" fmla="*/ 464913 h 4905965"/>
              <a:gd name="connsiteX305" fmla="*/ 11597959 w 12191994"/>
              <a:gd name="connsiteY305" fmla="*/ 484089 h 4905965"/>
              <a:gd name="connsiteX306" fmla="*/ 11597570 w 12191994"/>
              <a:gd name="connsiteY306" fmla="*/ 485625 h 4905965"/>
              <a:gd name="connsiteX307" fmla="*/ 11596421 w 12191994"/>
              <a:gd name="connsiteY307" fmla="*/ 497130 h 4905965"/>
              <a:gd name="connsiteX308" fmla="*/ 11597570 w 12191994"/>
              <a:gd name="connsiteY308" fmla="*/ 499434 h 4905965"/>
              <a:gd name="connsiteX309" fmla="*/ 11597959 w 12191994"/>
              <a:gd name="connsiteY309" fmla="*/ 501350 h 4905965"/>
              <a:gd name="connsiteX310" fmla="*/ 11594500 w 12191994"/>
              <a:gd name="connsiteY310" fmla="*/ 501350 h 4905965"/>
              <a:gd name="connsiteX311" fmla="*/ 11594117 w 12191994"/>
              <a:gd name="connsiteY311" fmla="*/ 504036 h 4905965"/>
              <a:gd name="connsiteX312" fmla="*/ 11595655 w 12191994"/>
              <a:gd name="connsiteY312" fmla="*/ 511710 h 4905965"/>
              <a:gd name="connsiteX313" fmla="*/ 11594886 w 12191994"/>
              <a:gd name="connsiteY313" fmla="*/ 516695 h 4905965"/>
              <a:gd name="connsiteX314" fmla="*/ 11595269 w 12191994"/>
              <a:gd name="connsiteY314" fmla="*/ 519378 h 4905965"/>
              <a:gd name="connsiteX315" fmla="*/ 11595269 w 12191994"/>
              <a:gd name="connsiteY315" fmla="*/ 526284 h 4905965"/>
              <a:gd name="connsiteX316" fmla="*/ 11596421 w 12191994"/>
              <a:gd name="connsiteY316" fmla="*/ 533187 h 4905965"/>
              <a:gd name="connsiteX317" fmla="*/ 11596421 w 12191994"/>
              <a:gd name="connsiteY317" fmla="*/ 534723 h 4905965"/>
              <a:gd name="connsiteX318" fmla="*/ 11596421 w 12191994"/>
              <a:gd name="connsiteY318" fmla="*/ 542780 h 4905965"/>
              <a:gd name="connsiteX319" fmla="*/ 11596804 w 12191994"/>
              <a:gd name="connsiteY319" fmla="*/ 545460 h 4905965"/>
              <a:gd name="connsiteX320" fmla="*/ 11597573 w 12191994"/>
              <a:gd name="connsiteY320" fmla="*/ 557354 h 4905965"/>
              <a:gd name="connsiteX321" fmla="*/ 11600264 w 12191994"/>
              <a:gd name="connsiteY321" fmla="*/ 573464 h 4905965"/>
              <a:gd name="connsiteX322" fmla="*/ 11602951 w 12191994"/>
              <a:gd name="connsiteY322" fmla="*/ 581135 h 4905965"/>
              <a:gd name="connsiteX323" fmla="*/ 11603334 w 12191994"/>
              <a:gd name="connsiteY323" fmla="*/ 583051 h 4905965"/>
              <a:gd name="connsiteX324" fmla="*/ 11603720 w 12191994"/>
              <a:gd name="connsiteY324" fmla="*/ 586123 h 4905965"/>
              <a:gd name="connsiteX325" fmla="*/ 11609481 w 12191994"/>
              <a:gd name="connsiteY325" fmla="*/ 600697 h 4905965"/>
              <a:gd name="connsiteX326" fmla="*/ 11614859 w 12191994"/>
              <a:gd name="connsiteY326" fmla="*/ 611051 h 4905965"/>
              <a:gd name="connsiteX327" fmla="*/ 11616781 w 12191994"/>
              <a:gd name="connsiteY327" fmla="*/ 614123 h 4905965"/>
              <a:gd name="connsiteX328" fmla="*/ 11624466 w 12191994"/>
              <a:gd name="connsiteY328" fmla="*/ 623327 h 4905965"/>
              <a:gd name="connsiteX329" fmla="*/ 11632531 w 12191994"/>
              <a:gd name="connsiteY329" fmla="*/ 631381 h 4905965"/>
              <a:gd name="connsiteX330" fmla="*/ 11647510 w 12191994"/>
              <a:gd name="connsiteY330" fmla="*/ 633685 h 4905965"/>
              <a:gd name="connsiteX331" fmla="*/ 11656730 w 12191994"/>
              <a:gd name="connsiteY331" fmla="*/ 628315 h 4905965"/>
              <a:gd name="connsiteX332" fmla="*/ 11673250 w 12191994"/>
              <a:gd name="connsiteY332" fmla="*/ 595709 h 4905965"/>
              <a:gd name="connsiteX333" fmla="*/ 11672481 w 12191994"/>
              <a:gd name="connsiteY333" fmla="*/ 591110 h 4905965"/>
              <a:gd name="connsiteX334" fmla="*/ 11675555 w 12191994"/>
              <a:gd name="connsiteY334" fmla="*/ 579602 h 4905965"/>
              <a:gd name="connsiteX335" fmla="*/ 11681316 w 12191994"/>
              <a:gd name="connsiteY335" fmla="*/ 548532 h 4905965"/>
              <a:gd name="connsiteX336" fmla="*/ 11681316 w 12191994"/>
              <a:gd name="connsiteY336" fmla="*/ 545846 h 4905965"/>
              <a:gd name="connsiteX337" fmla="*/ 11681316 w 12191994"/>
              <a:gd name="connsiteY337" fmla="*/ 535871 h 4905965"/>
              <a:gd name="connsiteX338" fmla="*/ 11680933 w 12191994"/>
              <a:gd name="connsiteY338" fmla="*/ 508256 h 4905965"/>
              <a:gd name="connsiteX339" fmla="*/ 11679011 w 12191994"/>
              <a:gd name="connsiteY339" fmla="*/ 502883 h 4905965"/>
              <a:gd name="connsiteX340" fmla="*/ 11678245 w 12191994"/>
              <a:gd name="connsiteY340" fmla="*/ 502118 h 4905965"/>
              <a:gd name="connsiteX341" fmla="*/ 11676707 w 12191994"/>
              <a:gd name="connsiteY341" fmla="*/ 495215 h 4905965"/>
              <a:gd name="connsiteX342" fmla="*/ 11673636 w 12191994"/>
              <a:gd name="connsiteY342" fmla="*/ 483707 h 4905965"/>
              <a:gd name="connsiteX343" fmla="*/ 11673633 w 12191994"/>
              <a:gd name="connsiteY343" fmla="*/ 483707 h 4905965"/>
              <a:gd name="connsiteX344" fmla="*/ 11655414 w 12191994"/>
              <a:gd name="connsiteY344" fmla="*/ 458869 h 4905965"/>
              <a:gd name="connsiteX345" fmla="*/ 11687745 w 12191994"/>
              <a:gd name="connsiteY345" fmla="*/ 454383 h 4905965"/>
              <a:gd name="connsiteX346" fmla="*/ 11696178 w 12191994"/>
              <a:gd name="connsiteY346" fmla="*/ 449058 h 4905965"/>
              <a:gd name="connsiteX347" fmla="*/ 11698930 w 12191994"/>
              <a:gd name="connsiteY347" fmla="*/ 448047 h 4905965"/>
              <a:gd name="connsiteX348" fmla="*/ 11698930 w 12191994"/>
              <a:gd name="connsiteY348" fmla="*/ 447320 h 4905965"/>
              <a:gd name="connsiteX349" fmla="*/ 11709643 w 12191994"/>
              <a:gd name="connsiteY349" fmla="*/ 440555 h 4905965"/>
              <a:gd name="connsiteX350" fmla="*/ 11710343 w 12191994"/>
              <a:gd name="connsiteY350" fmla="*/ 439713 h 4905965"/>
              <a:gd name="connsiteX351" fmla="*/ 11709643 w 12191994"/>
              <a:gd name="connsiteY351" fmla="*/ 446693 h 4905965"/>
              <a:gd name="connsiteX352" fmla="*/ 11709643 w 12191994"/>
              <a:gd name="connsiteY352" fmla="*/ 447461 h 4905965"/>
              <a:gd name="connsiteX353" fmla="*/ 11711178 w 12191994"/>
              <a:gd name="connsiteY353" fmla="*/ 448226 h 4905965"/>
              <a:gd name="connsiteX354" fmla="*/ 11711896 w 12191994"/>
              <a:gd name="connsiteY354" fmla="*/ 437843 h 4905965"/>
              <a:gd name="connsiteX355" fmla="*/ 11714959 w 12191994"/>
              <a:gd name="connsiteY355" fmla="*/ 434155 h 4905965"/>
              <a:gd name="connsiteX356" fmla="*/ 11713103 w 12191994"/>
              <a:gd name="connsiteY356" fmla="*/ 450527 h 4905965"/>
              <a:gd name="connsiteX357" fmla="*/ 11711564 w 12191994"/>
              <a:gd name="connsiteY357" fmla="*/ 457433 h 4905965"/>
              <a:gd name="connsiteX358" fmla="*/ 11711178 w 12191994"/>
              <a:gd name="connsiteY358" fmla="*/ 459349 h 4905965"/>
              <a:gd name="connsiteX359" fmla="*/ 11713103 w 12191994"/>
              <a:gd name="connsiteY359" fmla="*/ 467020 h 4905965"/>
              <a:gd name="connsiteX360" fmla="*/ 11718094 w 12191994"/>
              <a:gd name="connsiteY360" fmla="*/ 482362 h 4905965"/>
              <a:gd name="connsiteX361" fmla="*/ 11728464 w 12191994"/>
              <a:gd name="connsiteY361" fmla="*/ 495788 h 4905965"/>
              <a:gd name="connsiteX362" fmla="*/ 11738068 w 12191994"/>
              <a:gd name="connsiteY362" fmla="*/ 502691 h 4905965"/>
              <a:gd name="connsiteX363" fmla="*/ 11755740 w 12191994"/>
              <a:gd name="connsiteY363" fmla="*/ 507296 h 4905965"/>
              <a:gd name="connsiteX364" fmla="*/ 11757278 w 12191994"/>
              <a:gd name="connsiteY364" fmla="*/ 507296 h 4905965"/>
              <a:gd name="connsiteX365" fmla="*/ 11771874 w 12191994"/>
              <a:gd name="connsiteY365" fmla="*/ 501923 h 4905965"/>
              <a:gd name="connsiteX366" fmla="*/ 11775333 w 12191994"/>
              <a:gd name="connsiteY366" fmla="*/ 497325 h 4905965"/>
              <a:gd name="connsiteX367" fmla="*/ 11782629 w 12191994"/>
              <a:gd name="connsiteY367" fmla="*/ 483130 h 4905965"/>
              <a:gd name="connsiteX368" fmla="*/ 11788393 w 12191994"/>
              <a:gd name="connsiteY368" fmla="*/ 473923 h 4905965"/>
              <a:gd name="connsiteX369" fmla="*/ 11794154 w 12191994"/>
              <a:gd name="connsiteY369" fmla="*/ 457816 h 4905965"/>
              <a:gd name="connsiteX370" fmla="*/ 11796459 w 12191994"/>
              <a:gd name="connsiteY370" fmla="*/ 451678 h 4905965"/>
              <a:gd name="connsiteX371" fmla="*/ 11796845 w 12191994"/>
              <a:gd name="connsiteY371" fmla="*/ 448609 h 4905965"/>
              <a:gd name="connsiteX372" fmla="*/ 11796845 w 12191994"/>
              <a:gd name="connsiteY372" fmla="*/ 445540 h 4905965"/>
              <a:gd name="connsiteX373" fmla="*/ 11799915 w 12191994"/>
              <a:gd name="connsiteY373" fmla="*/ 428279 h 4905965"/>
              <a:gd name="connsiteX374" fmla="*/ 11801454 w 12191994"/>
              <a:gd name="connsiteY374" fmla="*/ 426361 h 4905965"/>
              <a:gd name="connsiteX375" fmla="*/ 11802220 w 12191994"/>
              <a:gd name="connsiteY375" fmla="*/ 421759 h 4905965"/>
              <a:gd name="connsiteX376" fmla="*/ 11799149 w 12191994"/>
              <a:gd name="connsiteY376" fmla="*/ 416771 h 4905965"/>
              <a:gd name="connsiteX377" fmla="*/ 11794537 w 12191994"/>
              <a:gd name="connsiteY377" fmla="*/ 419072 h 4905965"/>
              <a:gd name="connsiteX378" fmla="*/ 11792619 w 12191994"/>
              <a:gd name="connsiteY378" fmla="*/ 422912 h 4905965"/>
              <a:gd name="connsiteX379" fmla="*/ 11788773 w 12191994"/>
              <a:gd name="connsiteY379" fmla="*/ 439405 h 4905965"/>
              <a:gd name="connsiteX380" fmla="*/ 11785703 w 12191994"/>
              <a:gd name="connsiteY380" fmla="*/ 447841 h 4905965"/>
              <a:gd name="connsiteX381" fmla="*/ 11779173 w 12191994"/>
              <a:gd name="connsiteY381" fmla="*/ 462035 h 4905965"/>
              <a:gd name="connsiteX382" fmla="*/ 11778790 w 12191994"/>
              <a:gd name="connsiteY382" fmla="*/ 463183 h 4905965"/>
              <a:gd name="connsiteX383" fmla="*/ 11769952 w 12191994"/>
              <a:gd name="connsiteY383" fmla="*/ 478528 h 4905965"/>
              <a:gd name="connsiteX384" fmla="*/ 11761887 w 12191994"/>
              <a:gd name="connsiteY384" fmla="*/ 488885 h 4905965"/>
              <a:gd name="connsiteX385" fmla="*/ 11756123 w 12191994"/>
              <a:gd name="connsiteY385" fmla="*/ 486199 h 4905965"/>
              <a:gd name="connsiteX386" fmla="*/ 11752666 w 12191994"/>
              <a:gd name="connsiteY386" fmla="*/ 483130 h 4905965"/>
              <a:gd name="connsiteX387" fmla="*/ 11749979 w 12191994"/>
              <a:gd name="connsiteY387" fmla="*/ 479678 h 4905965"/>
              <a:gd name="connsiteX388" fmla="*/ 11748444 w 12191994"/>
              <a:gd name="connsiteY388" fmla="*/ 474308 h 4905965"/>
              <a:gd name="connsiteX389" fmla="*/ 11747288 w 12191994"/>
              <a:gd name="connsiteY389" fmla="*/ 471242 h 4905965"/>
              <a:gd name="connsiteX390" fmla="*/ 11744598 w 12191994"/>
              <a:gd name="connsiteY390" fmla="*/ 460499 h 4905965"/>
              <a:gd name="connsiteX391" fmla="*/ 11744598 w 12191994"/>
              <a:gd name="connsiteY391" fmla="*/ 460114 h 4905965"/>
              <a:gd name="connsiteX392" fmla="*/ 11744598 w 12191994"/>
              <a:gd name="connsiteY392" fmla="*/ 455894 h 4905965"/>
              <a:gd name="connsiteX393" fmla="*/ 11743832 w 12191994"/>
              <a:gd name="connsiteY393" fmla="*/ 452446 h 4905965"/>
              <a:gd name="connsiteX394" fmla="*/ 11743449 w 12191994"/>
              <a:gd name="connsiteY394" fmla="*/ 443621 h 4905965"/>
              <a:gd name="connsiteX395" fmla="*/ 11743063 w 12191994"/>
              <a:gd name="connsiteY395" fmla="*/ 441706 h 4905965"/>
              <a:gd name="connsiteX396" fmla="*/ 11742680 w 12191994"/>
              <a:gd name="connsiteY396" fmla="*/ 439405 h 4905965"/>
              <a:gd name="connsiteX397" fmla="*/ 11743063 w 12191994"/>
              <a:gd name="connsiteY397" fmla="*/ 432884 h 4905965"/>
              <a:gd name="connsiteX398" fmla="*/ 11743063 w 12191994"/>
              <a:gd name="connsiteY398" fmla="*/ 419458 h 4905965"/>
              <a:gd name="connsiteX399" fmla="*/ 11743063 w 12191994"/>
              <a:gd name="connsiteY399" fmla="*/ 405649 h 4905965"/>
              <a:gd name="connsiteX400" fmla="*/ 11743449 w 12191994"/>
              <a:gd name="connsiteY400" fmla="*/ 396445 h 4905965"/>
              <a:gd name="connsiteX401" fmla="*/ 11743832 w 12191994"/>
              <a:gd name="connsiteY401" fmla="*/ 387623 h 4905965"/>
              <a:gd name="connsiteX402" fmla="*/ 11741527 w 12191994"/>
              <a:gd name="connsiteY402" fmla="*/ 387238 h 4905965"/>
              <a:gd name="connsiteX403" fmla="*/ 11741527 w 12191994"/>
              <a:gd name="connsiteY403" fmla="*/ 383401 h 4905965"/>
              <a:gd name="connsiteX404" fmla="*/ 11736919 w 12191994"/>
              <a:gd name="connsiteY404" fmla="*/ 379949 h 4905965"/>
              <a:gd name="connsiteX405" fmla="*/ 11731155 w 12191994"/>
              <a:gd name="connsiteY405" fmla="*/ 382247 h 4905965"/>
              <a:gd name="connsiteX406" fmla="*/ 11728853 w 12191994"/>
              <a:gd name="connsiteY406" fmla="*/ 385702 h 4905965"/>
              <a:gd name="connsiteX407" fmla="*/ 11723472 w 12191994"/>
              <a:gd name="connsiteY407" fmla="*/ 396442 h 4905965"/>
              <a:gd name="connsiteX408" fmla="*/ 11722320 w 12191994"/>
              <a:gd name="connsiteY408" fmla="*/ 399511 h 4905965"/>
              <a:gd name="connsiteX409" fmla="*/ 11718544 w 12191994"/>
              <a:gd name="connsiteY409" fmla="*/ 413842 h 4905965"/>
              <a:gd name="connsiteX410" fmla="*/ 11711279 w 12191994"/>
              <a:gd name="connsiteY410" fmla="*/ 426540 h 4905965"/>
              <a:gd name="connsiteX411" fmla="*/ 11702441 w 12191994"/>
              <a:gd name="connsiteY411" fmla="*/ 436509 h 4905965"/>
              <a:gd name="connsiteX412" fmla="*/ 11682851 w 12191994"/>
              <a:gd name="connsiteY412" fmla="*/ 445731 h 4905965"/>
              <a:gd name="connsiteX413" fmla="*/ 11673247 w 12191994"/>
              <a:gd name="connsiteY413" fmla="*/ 448032 h 4905965"/>
              <a:gd name="connsiteX414" fmla="*/ 11661339 w 12191994"/>
              <a:gd name="connsiteY414" fmla="*/ 449571 h 4905965"/>
              <a:gd name="connsiteX415" fmla="*/ 11648279 w 12191994"/>
              <a:gd name="connsiteY415" fmla="*/ 445352 h 4905965"/>
              <a:gd name="connsiteX416" fmla="*/ 11637526 w 12191994"/>
              <a:gd name="connsiteY416" fmla="*/ 439211 h 4905965"/>
              <a:gd name="connsiteX417" fmla="*/ 11636269 w 12191994"/>
              <a:gd name="connsiteY417" fmla="*/ 438168 h 4905965"/>
              <a:gd name="connsiteX418" fmla="*/ 11637198 w 12191994"/>
              <a:gd name="connsiteY418" fmla="*/ 435191 h 4905965"/>
              <a:gd name="connsiteX419" fmla="*/ 11636496 w 12191994"/>
              <a:gd name="connsiteY419" fmla="*/ 434740 h 4905965"/>
              <a:gd name="connsiteX420" fmla="*/ 11643670 w 12191994"/>
              <a:gd name="connsiteY420" fmla="*/ 420417 h 4905965"/>
              <a:gd name="connsiteX421" fmla="*/ 11652505 w 12191994"/>
              <a:gd name="connsiteY421" fmla="*/ 403154 h 4905965"/>
              <a:gd name="connsiteX422" fmla="*/ 11661725 w 12191994"/>
              <a:gd name="connsiteY422" fmla="*/ 382827 h 4905965"/>
              <a:gd name="connsiteX423" fmla="*/ 11669022 w 12191994"/>
              <a:gd name="connsiteY423" fmla="*/ 359430 h 4905965"/>
              <a:gd name="connsiteX424" fmla="*/ 11672095 w 12191994"/>
              <a:gd name="connsiteY424" fmla="*/ 348689 h 4905965"/>
              <a:gd name="connsiteX425" fmla="*/ 11676321 w 12191994"/>
              <a:gd name="connsiteY425" fmla="*/ 332195 h 4905965"/>
              <a:gd name="connsiteX426" fmla="*/ 11674785 w 12191994"/>
              <a:gd name="connsiteY426" fmla="*/ 318387 h 4905965"/>
              <a:gd name="connsiteX427" fmla="*/ 11667100 w 12191994"/>
              <a:gd name="connsiteY427" fmla="*/ 312633 h 4905965"/>
              <a:gd name="connsiteX428" fmla="*/ 11657117 w 12191994"/>
              <a:gd name="connsiteY428" fmla="*/ 309947 h 4905965"/>
              <a:gd name="connsiteX429" fmla="*/ 10882092 w 12191994"/>
              <a:gd name="connsiteY429" fmla="*/ 243535 h 4905965"/>
              <a:gd name="connsiteX430" fmla="*/ 10879861 w 12191994"/>
              <a:gd name="connsiteY430" fmla="*/ 253165 h 4905965"/>
              <a:gd name="connsiteX431" fmla="*/ 10937890 w 12191994"/>
              <a:gd name="connsiteY431" fmla="*/ 304008 h 4905965"/>
              <a:gd name="connsiteX432" fmla="*/ 10947180 w 12191994"/>
              <a:gd name="connsiteY432" fmla="*/ 301121 h 4905965"/>
              <a:gd name="connsiteX433" fmla="*/ 10947180 w 12191994"/>
              <a:gd name="connsiteY433" fmla="*/ 248625 h 4905965"/>
              <a:gd name="connsiteX434" fmla="*/ 10942085 w 12191994"/>
              <a:gd name="connsiteY434" fmla="*/ 243535 h 4905965"/>
              <a:gd name="connsiteX435" fmla="*/ 10783411 w 12191994"/>
              <a:gd name="connsiteY435" fmla="*/ 243535 h 4905965"/>
              <a:gd name="connsiteX436" fmla="*/ 10776965 w 12191994"/>
              <a:gd name="connsiteY436" fmla="*/ 248625 h 4905965"/>
              <a:gd name="connsiteX437" fmla="*/ 10776965 w 12191994"/>
              <a:gd name="connsiteY437" fmla="*/ 474836 h 4905965"/>
              <a:gd name="connsiteX438" fmla="*/ 10776751 w 12191994"/>
              <a:gd name="connsiteY438" fmla="*/ 476223 h 4905965"/>
              <a:gd name="connsiteX439" fmla="*/ 10754223 w 12191994"/>
              <a:gd name="connsiteY439" fmla="*/ 499889 h 4905965"/>
              <a:gd name="connsiteX440" fmla="*/ 10757503 w 12191994"/>
              <a:gd name="connsiteY440" fmla="*/ 509360 h 4905965"/>
              <a:gd name="connsiteX441" fmla="*/ 10882399 w 12191994"/>
              <a:gd name="connsiteY441" fmla="*/ 509360 h 4905965"/>
              <a:gd name="connsiteX442" fmla="*/ 10885679 w 12191994"/>
              <a:gd name="connsiteY442" fmla="*/ 499889 h 4905965"/>
              <a:gd name="connsiteX443" fmla="*/ 10863149 w 12191994"/>
              <a:gd name="connsiteY443" fmla="*/ 476223 h 4905965"/>
              <a:gd name="connsiteX444" fmla="*/ 10862936 w 12191994"/>
              <a:gd name="connsiteY444" fmla="*/ 474836 h 4905965"/>
              <a:gd name="connsiteX445" fmla="*/ 10862936 w 12191994"/>
              <a:gd name="connsiteY445" fmla="*/ 248625 h 4905965"/>
              <a:gd name="connsiteX446" fmla="*/ 10856490 w 12191994"/>
              <a:gd name="connsiteY446" fmla="*/ 243535 h 4905965"/>
              <a:gd name="connsiteX447" fmla="*/ 10690926 w 12191994"/>
              <a:gd name="connsiteY447" fmla="*/ 243535 h 4905965"/>
              <a:gd name="connsiteX448" fmla="*/ 10685829 w 12191994"/>
              <a:gd name="connsiteY448" fmla="*/ 248625 h 4905965"/>
              <a:gd name="connsiteX449" fmla="*/ 10685829 w 12191994"/>
              <a:gd name="connsiteY449" fmla="*/ 301121 h 4905965"/>
              <a:gd name="connsiteX450" fmla="*/ 10695121 w 12191994"/>
              <a:gd name="connsiteY450" fmla="*/ 304008 h 4905965"/>
              <a:gd name="connsiteX451" fmla="*/ 10753148 w 12191994"/>
              <a:gd name="connsiteY451" fmla="*/ 253165 h 4905965"/>
              <a:gd name="connsiteX452" fmla="*/ 10750918 w 12191994"/>
              <a:gd name="connsiteY452" fmla="*/ 243535 h 4905965"/>
              <a:gd name="connsiteX453" fmla="*/ 11457326 w 12191994"/>
              <a:gd name="connsiteY453" fmla="*/ 243534 h 4905965"/>
              <a:gd name="connsiteX454" fmla="*/ 11455097 w 12191994"/>
              <a:gd name="connsiteY454" fmla="*/ 253164 h 4905965"/>
              <a:gd name="connsiteX455" fmla="*/ 11513123 w 12191994"/>
              <a:gd name="connsiteY455" fmla="*/ 304007 h 4905965"/>
              <a:gd name="connsiteX456" fmla="*/ 11522417 w 12191994"/>
              <a:gd name="connsiteY456" fmla="*/ 301120 h 4905965"/>
              <a:gd name="connsiteX457" fmla="*/ 11522417 w 12191994"/>
              <a:gd name="connsiteY457" fmla="*/ 248624 h 4905965"/>
              <a:gd name="connsiteX458" fmla="*/ 11517319 w 12191994"/>
              <a:gd name="connsiteY458" fmla="*/ 243534 h 4905965"/>
              <a:gd name="connsiteX459" fmla="*/ 11358647 w 12191994"/>
              <a:gd name="connsiteY459" fmla="*/ 243534 h 4905965"/>
              <a:gd name="connsiteX460" fmla="*/ 11352199 w 12191994"/>
              <a:gd name="connsiteY460" fmla="*/ 248624 h 4905965"/>
              <a:gd name="connsiteX461" fmla="*/ 11352199 w 12191994"/>
              <a:gd name="connsiteY461" fmla="*/ 474835 h 4905965"/>
              <a:gd name="connsiteX462" fmla="*/ 11351987 w 12191994"/>
              <a:gd name="connsiteY462" fmla="*/ 476222 h 4905965"/>
              <a:gd name="connsiteX463" fmla="*/ 11329456 w 12191994"/>
              <a:gd name="connsiteY463" fmla="*/ 499888 h 4905965"/>
              <a:gd name="connsiteX464" fmla="*/ 11332737 w 12191994"/>
              <a:gd name="connsiteY464" fmla="*/ 509359 h 4905965"/>
              <a:gd name="connsiteX465" fmla="*/ 11457633 w 12191994"/>
              <a:gd name="connsiteY465" fmla="*/ 509359 h 4905965"/>
              <a:gd name="connsiteX466" fmla="*/ 11460913 w 12191994"/>
              <a:gd name="connsiteY466" fmla="*/ 499888 h 4905965"/>
              <a:gd name="connsiteX467" fmla="*/ 11438386 w 12191994"/>
              <a:gd name="connsiteY467" fmla="*/ 476222 h 4905965"/>
              <a:gd name="connsiteX468" fmla="*/ 11438170 w 12191994"/>
              <a:gd name="connsiteY468" fmla="*/ 474835 h 4905965"/>
              <a:gd name="connsiteX469" fmla="*/ 11438170 w 12191994"/>
              <a:gd name="connsiteY469" fmla="*/ 248624 h 4905965"/>
              <a:gd name="connsiteX470" fmla="*/ 11431725 w 12191994"/>
              <a:gd name="connsiteY470" fmla="*/ 243534 h 4905965"/>
              <a:gd name="connsiteX471" fmla="*/ 11266161 w 12191994"/>
              <a:gd name="connsiteY471" fmla="*/ 243534 h 4905965"/>
              <a:gd name="connsiteX472" fmla="*/ 11261063 w 12191994"/>
              <a:gd name="connsiteY472" fmla="*/ 248624 h 4905965"/>
              <a:gd name="connsiteX473" fmla="*/ 11261063 w 12191994"/>
              <a:gd name="connsiteY473" fmla="*/ 301121 h 4905965"/>
              <a:gd name="connsiteX474" fmla="*/ 11270357 w 12191994"/>
              <a:gd name="connsiteY474" fmla="*/ 304007 h 4905965"/>
              <a:gd name="connsiteX475" fmla="*/ 11328383 w 12191994"/>
              <a:gd name="connsiteY475" fmla="*/ 253164 h 4905965"/>
              <a:gd name="connsiteX476" fmla="*/ 11326151 w 12191994"/>
              <a:gd name="connsiteY476" fmla="*/ 243534 h 4905965"/>
              <a:gd name="connsiteX477" fmla="*/ 11131187 w 12191994"/>
              <a:gd name="connsiteY477" fmla="*/ 243534 h 4905965"/>
              <a:gd name="connsiteX478" fmla="*/ 11129141 w 12191994"/>
              <a:gd name="connsiteY478" fmla="*/ 252512 h 4905965"/>
              <a:gd name="connsiteX479" fmla="*/ 11196245 w 12191994"/>
              <a:gd name="connsiteY479" fmla="*/ 317114 h 4905965"/>
              <a:gd name="connsiteX480" fmla="*/ 11205213 w 12191994"/>
              <a:gd name="connsiteY480" fmla="*/ 315001 h 4905965"/>
              <a:gd name="connsiteX481" fmla="*/ 11205213 w 12191994"/>
              <a:gd name="connsiteY481" fmla="*/ 248270 h 4905965"/>
              <a:gd name="connsiteX482" fmla="*/ 11200471 w 12191994"/>
              <a:gd name="connsiteY482" fmla="*/ 243534 h 4905965"/>
              <a:gd name="connsiteX483" fmla="*/ 11000911 w 12191994"/>
              <a:gd name="connsiteY483" fmla="*/ 243534 h 4905965"/>
              <a:gd name="connsiteX484" fmla="*/ 10998646 w 12191994"/>
              <a:gd name="connsiteY484" fmla="*/ 253000 h 4905965"/>
              <a:gd name="connsiteX485" fmla="*/ 11013199 w 12191994"/>
              <a:gd name="connsiteY485" fmla="*/ 262905 h 4905965"/>
              <a:gd name="connsiteX486" fmla="*/ 11015370 w 12191994"/>
              <a:gd name="connsiteY486" fmla="*/ 267281 h 4905965"/>
              <a:gd name="connsiteX487" fmla="*/ 11015370 w 12191994"/>
              <a:gd name="connsiteY487" fmla="*/ 466411 h 4905965"/>
              <a:gd name="connsiteX488" fmla="*/ 10998713 w 12191994"/>
              <a:gd name="connsiteY488" fmla="*/ 499888 h 4905965"/>
              <a:gd name="connsiteX489" fmla="*/ 11000972 w 12191994"/>
              <a:gd name="connsiteY489" fmla="*/ 509359 h 4905965"/>
              <a:gd name="connsiteX490" fmla="*/ 11091998 w 12191994"/>
              <a:gd name="connsiteY490" fmla="*/ 509359 h 4905965"/>
              <a:gd name="connsiteX491" fmla="*/ 11096437 w 12191994"/>
              <a:gd name="connsiteY491" fmla="*/ 504268 h 4905965"/>
              <a:gd name="connsiteX492" fmla="*/ 11096437 w 12191994"/>
              <a:gd name="connsiteY492" fmla="*/ 248624 h 4905965"/>
              <a:gd name="connsiteX493" fmla="*/ 11091998 w 12191994"/>
              <a:gd name="connsiteY493" fmla="*/ 243534 h 4905965"/>
              <a:gd name="connsiteX494" fmla="*/ 0 w 12191994"/>
              <a:gd name="connsiteY494" fmla="*/ 0 h 4905965"/>
              <a:gd name="connsiteX495" fmla="*/ 12191994 w 12191994"/>
              <a:gd name="connsiteY495" fmla="*/ 0 h 4905965"/>
              <a:gd name="connsiteX496" fmla="*/ 12191994 w 12191994"/>
              <a:gd name="connsiteY496" fmla="*/ 4885016 h 4905965"/>
              <a:gd name="connsiteX497" fmla="*/ 12092008 w 12191994"/>
              <a:gd name="connsiteY497" fmla="*/ 4831277 h 4905965"/>
              <a:gd name="connsiteX498" fmla="*/ 12054052 w 12191994"/>
              <a:gd name="connsiteY498" fmla="*/ 4806659 h 4905965"/>
              <a:gd name="connsiteX499" fmla="*/ 12054043 w 12191994"/>
              <a:gd name="connsiteY499" fmla="*/ 4806654 h 4905965"/>
              <a:gd name="connsiteX500" fmla="*/ 12039602 w 12191994"/>
              <a:gd name="connsiteY500" fmla="*/ 4797162 h 4905965"/>
              <a:gd name="connsiteX501" fmla="*/ 11986524 w 12191994"/>
              <a:gd name="connsiteY501" fmla="*/ 4766812 h 4905965"/>
              <a:gd name="connsiteX502" fmla="*/ 11974196 w 12191994"/>
              <a:gd name="connsiteY502" fmla="*/ 4764414 h 4905965"/>
              <a:gd name="connsiteX503" fmla="*/ 12055983 w 12191994"/>
              <a:gd name="connsiteY503" fmla="*/ 4821439 h 4905965"/>
              <a:gd name="connsiteX504" fmla="*/ 12191994 w 12191994"/>
              <a:gd name="connsiteY504" fmla="*/ 4885016 h 4905965"/>
              <a:gd name="connsiteX505" fmla="*/ 12191994 w 12191994"/>
              <a:gd name="connsiteY505" fmla="*/ 4905965 h 4905965"/>
              <a:gd name="connsiteX506" fmla="*/ 12170800 w 12191994"/>
              <a:gd name="connsiteY506" fmla="*/ 4905965 h 4905965"/>
              <a:gd name="connsiteX507" fmla="*/ 12170800 w 12191994"/>
              <a:gd name="connsiteY507" fmla="*/ 4898728 h 4905965"/>
              <a:gd name="connsiteX508" fmla="*/ 12145231 w 12191994"/>
              <a:gd name="connsiteY508" fmla="*/ 4888384 h 4905965"/>
              <a:gd name="connsiteX509" fmla="*/ 11981903 w 12191994"/>
              <a:gd name="connsiteY509" fmla="*/ 4799061 h 4905965"/>
              <a:gd name="connsiteX510" fmla="*/ 11788221 w 12191994"/>
              <a:gd name="connsiteY510" fmla="*/ 4696845 h 4905965"/>
              <a:gd name="connsiteX511" fmla="*/ 10908217 w 12191994"/>
              <a:gd name="connsiteY511" fmla="*/ 4629140 h 4905965"/>
              <a:gd name="connsiteX512" fmla="*/ 10848580 w 12191994"/>
              <a:gd name="connsiteY512" fmla="*/ 4634854 h 4905965"/>
              <a:gd name="connsiteX513" fmla="*/ 10497522 w 12191994"/>
              <a:gd name="connsiteY513" fmla="*/ 4617504 h 4905965"/>
              <a:gd name="connsiteX514" fmla="*/ 10486854 w 12191994"/>
              <a:gd name="connsiteY514" fmla="*/ 4613260 h 4905965"/>
              <a:gd name="connsiteX515" fmla="*/ 10470530 w 12191994"/>
              <a:gd name="connsiteY515" fmla="*/ 4606764 h 4905965"/>
              <a:gd name="connsiteX516" fmla="*/ 10417035 w 12191994"/>
              <a:gd name="connsiteY516" fmla="*/ 4586440 h 4905965"/>
              <a:gd name="connsiteX517" fmla="*/ 10373247 w 12191994"/>
              <a:gd name="connsiteY517" fmla="*/ 4570915 h 4905965"/>
              <a:gd name="connsiteX518" fmla="*/ 10269894 w 12191994"/>
              <a:gd name="connsiteY518" fmla="*/ 4533601 h 4905965"/>
              <a:gd name="connsiteX519" fmla="*/ 10269849 w 12191994"/>
              <a:gd name="connsiteY519" fmla="*/ 4533582 h 4905965"/>
              <a:gd name="connsiteX520" fmla="*/ 10212904 w 12191994"/>
              <a:gd name="connsiteY520" fmla="*/ 4512748 h 4905965"/>
              <a:gd name="connsiteX521" fmla="*/ 10308267 w 12191994"/>
              <a:gd name="connsiteY521" fmla="*/ 4536181 h 4905965"/>
              <a:gd name="connsiteX522" fmla="*/ 10270913 w 12191994"/>
              <a:gd name="connsiteY522" fmla="*/ 4519947 h 4905965"/>
              <a:gd name="connsiteX523" fmla="*/ 10042274 w 12191994"/>
              <a:gd name="connsiteY523" fmla="*/ 4430214 h 4905965"/>
              <a:gd name="connsiteX524" fmla="*/ 9898279 w 12191994"/>
              <a:gd name="connsiteY524" fmla="*/ 4396383 h 4905965"/>
              <a:gd name="connsiteX525" fmla="*/ 9876910 w 12191994"/>
              <a:gd name="connsiteY525" fmla="*/ 4392926 h 4905965"/>
              <a:gd name="connsiteX526" fmla="*/ 9850873 w 12191994"/>
              <a:gd name="connsiteY526" fmla="*/ 4388720 h 4905965"/>
              <a:gd name="connsiteX527" fmla="*/ 9815120 w 12191994"/>
              <a:gd name="connsiteY527" fmla="*/ 4384579 h 4905965"/>
              <a:gd name="connsiteX528" fmla="*/ 9815101 w 12191994"/>
              <a:gd name="connsiteY528" fmla="*/ 4384579 h 4905965"/>
              <a:gd name="connsiteX529" fmla="*/ 9796190 w 12191994"/>
              <a:gd name="connsiteY529" fmla="*/ 4382644 h 4905965"/>
              <a:gd name="connsiteX530" fmla="*/ 9685976 w 12191994"/>
              <a:gd name="connsiteY530" fmla="*/ 4376020 h 4905965"/>
              <a:gd name="connsiteX531" fmla="*/ 9664309 w 12191994"/>
              <a:gd name="connsiteY531" fmla="*/ 4375298 h 4905965"/>
              <a:gd name="connsiteX532" fmla="*/ 9634569 w 12191994"/>
              <a:gd name="connsiteY532" fmla="*/ 4375672 h 4905965"/>
              <a:gd name="connsiteX533" fmla="*/ 9576845 w 12191994"/>
              <a:gd name="connsiteY533" fmla="*/ 4376614 h 4905965"/>
              <a:gd name="connsiteX534" fmla="*/ 9542007 w 12191994"/>
              <a:gd name="connsiteY534" fmla="*/ 4378645 h 4905965"/>
              <a:gd name="connsiteX535" fmla="*/ 9482104 w 12191994"/>
              <a:gd name="connsiteY535" fmla="*/ 4382612 h 4905965"/>
              <a:gd name="connsiteX536" fmla="*/ 9306305 w 12191994"/>
              <a:gd name="connsiteY536" fmla="*/ 4402691 h 4905965"/>
              <a:gd name="connsiteX537" fmla="*/ 9248964 w 12191994"/>
              <a:gd name="connsiteY537" fmla="*/ 4411167 h 4905965"/>
              <a:gd name="connsiteX538" fmla="*/ 9213101 w 12191994"/>
              <a:gd name="connsiteY538" fmla="*/ 4417707 h 4905965"/>
              <a:gd name="connsiteX539" fmla="*/ 9200053 w 12191994"/>
              <a:gd name="connsiteY539" fmla="*/ 4420241 h 4905965"/>
              <a:gd name="connsiteX540" fmla="*/ 9177511 w 12191994"/>
              <a:gd name="connsiteY540" fmla="*/ 4424821 h 4905965"/>
              <a:gd name="connsiteX541" fmla="*/ 9177284 w 12191994"/>
              <a:gd name="connsiteY541" fmla="*/ 4424866 h 4905965"/>
              <a:gd name="connsiteX542" fmla="*/ 9156934 w 12191994"/>
              <a:gd name="connsiteY542" fmla="*/ 4429000 h 4905965"/>
              <a:gd name="connsiteX543" fmla="*/ 9138283 w 12191994"/>
              <a:gd name="connsiteY543" fmla="*/ 4433451 h 4905965"/>
              <a:gd name="connsiteX544" fmla="*/ 9118464 w 12191994"/>
              <a:gd name="connsiteY544" fmla="*/ 4438185 h 4905965"/>
              <a:gd name="connsiteX545" fmla="*/ 9046266 w 12191994"/>
              <a:gd name="connsiteY545" fmla="*/ 4456497 h 4905965"/>
              <a:gd name="connsiteX546" fmla="*/ 8973068 w 12191994"/>
              <a:gd name="connsiteY546" fmla="*/ 4475525 h 4905965"/>
              <a:gd name="connsiteX547" fmla="*/ 8938957 w 12191994"/>
              <a:gd name="connsiteY547" fmla="*/ 4480620 h 4905965"/>
              <a:gd name="connsiteX548" fmla="*/ 8956291 w 12191994"/>
              <a:gd name="connsiteY548" fmla="*/ 4466353 h 4905965"/>
              <a:gd name="connsiteX549" fmla="*/ 9011272 w 12191994"/>
              <a:gd name="connsiteY549" fmla="*/ 4447299 h 4905965"/>
              <a:gd name="connsiteX550" fmla="*/ 8956791 w 12191994"/>
              <a:gd name="connsiteY550" fmla="*/ 4453885 h 4905965"/>
              <a:gd name="connsiteX551" fmla="*/ 8586005 w 12191994"/>
              <a:gd name="connsiteY551" fmla="*/ 4551764 h 4905965"/>
              <a:gd name="connsiteX552" fmla="*/ 8286938 w 12191994"/>
              <a:gd name="connsiteY552" fmla="*/ 4633364 h 4905965"/>
              <a:gd name="connsiteX553" fmla="*/ 8286847 w 12191994"/>
              <a:gd name="connsiteY553" fmla="*/ 4633390 h 4905965"/>
              <a:gd name="connsiteX554" fmla="*/ 8204836 w 12191994"/>
              <a:gd name="connsiteY554" fmla="*/ 4655358 h 4905965"/>
              <a:gd name="connsiteX555" fmla="*/ 8205121 w 12191994"/>
              <a:gd name="connsiteY555" fmla="*/ 4656436 h 4905965"/>
              <a:gd name="connsiteX556" fmla="*/ 8207294 w 12191994"/>
              <a:gd name="connsiteY556" fmla="*/ 4656661 h 4905965"/>
              <a:gd name="connsiteX557" fmla="*/ 8425324 w 12191994"/>
              <a:gd name="connsiteY557" fmla="*/ 4604648 h 4905965"/>
              <a:gd name="connsiteX558" fmla="*/ 8656349 w 12191994"/>
              <a:gd name="connsiteY558" fmla="*/ 4543708 h 4905965"/>
              <a:gd name="connsiteX559" fmla="*/ 8617601 w 12191994"/>
              <a:gd name="connsiteY559" fmla="*/ 4567960 h 4905965"/>
              <a:gd name="connsiteX560" fmla="*/ 8621349 w 12191994"/>
              <a:gd name="connsiteY560" fmla="*/ 4566702 h 4905965"/>
              <a:gd name="connsiteX561" fmla="*/ 8490862 w 12191994"/>
              <a:gd name="connsiteY561" fmla="*/ 4612143 h 4905965"/>
              <a:gd name="connsiteX562" fmla="*/ 8268540 w 12191994"/>
              <a:gd name="connsiteY562" fmla="*/ 4660847 h 4905965"/>
              <a:gd name="connsiteX563" fmla="*/ 8049466 w 12191994"/>
              <a:gd name="connsiteY563" fmla="*/ 4700306 h 4905965"/>
              <a:gd name="connsiteX564" fmla="*/ 8030413 w 12191994"/>
              <a:gd name="connsiteY564" fmla="*/ 4708570 h 4905965"/>
              <a:gd name="connsiteX565" fmla="*/ 8007689 w 12191994"/>
              <a:gd name="connsiteY565" fmla="*/ 4718420 h 4905965"/>
              <a:gd name="connsiteX566" fmla="*/ 7761826 w 12191994"/>
              <a:gd name="connsiteY566" fmla="*/ 4754053 h 4905965"/>
              <a:gd name="connsiteX567" fmla="*/ 7728732 w 12191994"/>
              <a:gd name="connsiteY567" fmla="*/ 4742322 h 4905965"/>
              <a:gd name="connsiteX568" fmla="*/ 7538784 w 12191994"/>
              <a:gd name="connsiteY568" fmla="*/ 4753028 h 4905965"/>
              <a:gd name="connsiteX569" fmla="*/ 7326215 w 12191994"/>
              <a:gd name="connsiteY569" fmla="*/ 4737635 h 4905965"/>
              <a:gd name="connsiteX570" fmla="*/ 7152401 w 12191994"/>
              <a:gd name="connsiteY570" fmla="*/ 4712894 h 4905965"/>
              <a:gd name="connsiteX571" fmla="*/ 7152395 w 12191994"/>
              <a:gd name="connsiteY571" fmla="*/ 4712893 h 4905965"/>
              <a:gd name="connsiteX572" fmla="*/ 7022474 w 12191994"/>
              <a:gd name="connsiteY572" fmla="*/ 4693897 h 4905965"/>
              <a:gd name="connsiteX573" fmla="*/ 6889450 w 12191994"/>
              <a:gd name="connsiteY573" fmla="*/ 4678979 h 4905965"/>
              <a:gd name="connsiteX574" fmla="*/ 6940953 w 12191994"/>
              <a:gd name="connsiteY574" fmla="*/ 4680579 h 4905965"/>
              <a:gd name="connsiteX575" fmla="*/ 6979390 w 12191994"/>
              <a:gd name="connsiteY575" fmla="*/ 4681617 h 4905965"/>
              <a:gd name="connsiteX576" fmla="*/ 7019292 w 12191994"/>
              <a:gd name="connsiteY576" fmla="*/ 4680443 h 4905965"/>
              <a:gd name="connsiteX577" fmla="*/ 7019922 w 12191994"/>
              <a:gd name="connsiteY577" fmla="*/ 4680392 h 4905965"/>
              <a:gd name="connsiteX578" fmla="*/ 7026206 w 12191994"/>
              <a:gd name="connsiteY578" fmla="*/ 4679830 h 4905965"/>
              <a:gd name="connsiteX579" fmla="*/ 7120123 w 12191994"/>
              <a:gd name="connsiteY579" fmla="*/ 4682772 h 4905965"/>
              <a:gd name="connsiteX580" fmla="*/ 6814940 w 12191994"/>
              <a:gd name="connsiteY580" fmla="*/ 4656733 h 4905965"/>
              <a:gd name="connsiteX581" fmla="*/ 6710377 w 12191994"/>
              <a:gd name="connsiteY581" fmla="*/ 4656289 h 4905965"/>
              <a:gd name="connsiteX582" fmla="*/ 6616081 w 12191994"/>
              <a:gd name="connsiteY582" fmla="*/ 4659951 h 4905965"/>
              <a:gd name="connsiteX583" fmla="*/ 6352825 w 12191994"/>
              <a:gd name="connsiteY583" fmla="*/ 4685629 h 4905965"/>
              <a:gd name="connsiteX584" fmla="*/ 6505692 w 12191994"/>
              <a:gd name="connsiteY584" fmla="*/ 4683734 h 4905965"/>
              <a:gd name="connsiteX585" fmla="*/ 6504822 w 12191994"/>
              <a:gd name="connsiteY585" fmla="*/ 4683791 h 4905965"/>
              <a:gd name="connsiteX586" fmla="*/ 6572287 w 12191994"/>
              <a:gd name="connsiteY586" fmla="*/ 4682945 h 4905965"/>
              <a:gd name="connsiteX587" fmla="*/ 6572566 w 12191994"/>
              <a:gd name="connsiteY587" fmla="*/ 4682907 h 4905965"/>
              <a:gd name="connsiteX588" fmla="*/ 6889448 w 12191994"/>
              <a:gd name="connsiteY588" fmla="*/ 4678979 h 4905965"/>
              <a:gd name="connsiteX589" fmla="*/ 6889449 w 12191994"/>
              <a:gd name="connsiteY589" fmla="*/ 4678979 h 4905965"/>
              <a:gd name="connsiteX590" fmla="*/ 6572289 w 12191994"/>
              <a:gd name="connsiteY590" fmla="*/ 4682945 h 4905965"/>
              <a:gd name="connsiteX591" fmla="*/ 6532697 w 12191994"/>
              <a:gd name="connsiteY591" fmla="*/ 4688344 h 4905965"/>
              <a:gd name="connsiteX592" fmla="*/ 6532632 w 12191994"/>
              <a:gd name="connsiteY592" fmla="*/ 4688350 h 4905965"/>
              <a:gd name="connsiteX593" fmla="*/ 6532607 w 12191994"/>
              <a:gd name="connsiteY593" fmla="*/ 4688357 h 4905965"/>
              <a:gd name="connsiteX594" fmla="*/ 6471257 w 12191994"/>
              <a:gd name="connsiteY594" fmla="*/ 4696854 h 4905965"/>
              <a:gd name="connsiteX595" fmla="*/ 6453060 w 12191994"/>
              <a:gd name="connsiteY595" fmla="*/ 4697157 h 4905965"/>
              <a:gd name="connsiteX596" fmla="*/ 6456244 w 12191994"/>
              <a:gd name="connsiteY596" fmla="*/ 4697266 h 4905965"/>
              <a:gd name="connsiteX597" fmla="*/ 6466257 w 12191994"/>
              <a:gd name="connsiteY597" fmla="*/ 4697611 h 4905965"/>
              <a:gd name="connsiteX598" fmla="*/ 6466348 w 12191994"/>
              <a:gd name="connsiteY598" fmla="*/ 4697597 h 4905965"/>
              <a:gd name="connsiteX599" fmla="*/ 6471705 w 12191994"/>
              <a:gd name="connsiteY599" fmla="*/ 4696849 h 4905965"/>
              <a:gd name="connsiteX600" fmla="*/ 6471711 w 12191994"/>
              <a:gd name="connsiteY600" fmla="*/ 4696848 h 4905965"/>
              <a:gd name="connsiteX601" fmla="*/ 6463774 w 12191994"/>
              <a:gd name="connsiteY601" fmla="*/ 4701249 h 4905965"/>
              <a:gd name="connsiteX602" fmla="*/ 6462846 w 12191994"/>
              <a:gd name="connsiteY602" fmla="*/ 4701765 h 4905965"/>
              <a:gd name="connsiteX603" fmla="*/ 6450913 w 12191994"/>
              <a:gd name="connsiteY603" fmla="*/ 4708379 h 4905965"/>
              <a:gd name="connsiteX604" fmla="*/ 6158429 w 12191994"/>
              <a:gd name="connsiteY604" fmla="*/ 4733523 h 4905965"/>
              <a:gd name="connsiteX605" fmla="*/ 5983935 w 12191994"/>
              <a:gd name="connsiteY605" fmla="*/ 4750879 h 4905965"/>
              <a:gd name="connsiteX606" fmla="*/ 5712903 w 12191994"/>
              <a:gd name="connsiteY606" fmla="*/ 4763615 h 4905965"/>
              <a:gd name="connsiteX607" fmla="*/ 5572262 w 12191994"/>
              <a:gd name="connsiteY607" fmla="*/ 4756207 h 4905965"/>
              <a:gd name="connsiteX608" fmla="*/ 5434907 w 12191994"/>
              <a:gd name="connsiteY608" fmla="*/ 4734528 h 4905965"/>
              <a:gd name="connsiteX609" fmla="*/ 5603844 w 12191994"/>
              <a:gd name="connsiteY609" fmla="*/ 4753041 h 4905965"/>
              <a:gd name="connsiteX610" fmla="*/ 5609161 w 12191994"/>
              <a:gd name="connsiteY610" fmla="*/ 4753305 h 4905965"/>
              <a:gd name="connsiteX611" fmla="*/ 5768688 w 12191994"/>
              <a:gd name="connsiteY611" fmla="*/ 4756851 h 4905965"/>
              <a:gd name="connsiteX612" fmla="*/ 5773299 w 12191994"/>
              <a:gd name="connsiteY612" fmla="*/ 4756915 h 4905965"/>
              <a:gd name="connsiteX613" fmla="*/ 5769447 w 12191994"/>
              <a:gd name="connsiteY613" fmla="*/ 4756785 h 4905965"/>
              <a:gd name="connsiteX614" fmla="*/ 5769492 w 12191994"/>
              <a:gd name="connsiteY614" fmla="*/ 4756784 h 4905965"/>
              <a:gd name="connsiteX615" fmla="*/ 6121379 w 12191994"/>
              <a:gd name="connsiteY615" fmla="*/ 4726370 h 4905965"/>
              <a:gd name="connsiteX616" fmla="*/ 6186620 w 12191994"/>
              <a:gd name="connsiteY616" fmla="*/ 4718199 h 4905965"/>
              <a:gd name="connsiteX617" fmla="*/ 6186626 w 12191994"/>
              <a:gd name="connsiteY617" fmla="*/ 4718199 h 4905965"/>
              <a:gd name="connsiteX618" fmla="*/ 6483177 w 12191994"/>
              <a:gd name="connsiteY618" fmla="*/ 4685345 h 4905965"/>
              <a:gd name="connsiteX619" fmla="*/ 6504824 w 12191994"/>
              <a:gd name="connsiteY619" fmla="*/ 4683791 h 4905965"/>
              <a:gd name="connsiteX620" fmla="*/ 6352204 w 12191994"/>
              <a:gd name="connsiteY620" fmla="*/ 4685700 h 4905965"/>
              <a:gd name="connsiteX621" fmla="*/ 6302054 w 12191994"/>
              <a:gd name="connsiteY621" fmla="*/ 4691370 h 4905965"/>
              <a:gd name="connsiteX622" fmla="*/ 6301983 w 12191994"/>
              <a:gd name="connsiteY622" fmla="*/ 4691376 h 4905965"/>
              <a:gd name="connsiteX623" fmla="*/ 6244428 w 12191994"/>
              <a:gd name="connsiteY623" fmla="*/ 4697872 h 4905965"/>
              <a:gd name="connsiteX624" fmla="*/ 5899344 w 12191994"/>
              <a:gd name="connsiteY624" fmla="*/ 4731481 h 4905965"/>
              <a:gd name="connsiteX625" fmla="*/ 5524336 w 12191994"/>
              <a:gd name="connsiteY625" fmla="*/ 4723672 h 4905965"/>
              <a:gd name="connsiteX626" fmla="*/ 5398656 w 12191994"/>
              <a:gd name="connsiteY626" fmla="*/ 4697630 h 4905965"/>
              <a:gd name="connsiteX627" fmla="*/ 5142687 w 12191994"/>
              <a:gd name="connsiteY627" fmla="*/ 4700833 h 4905965"/>
              <a:gd name="connsiteX628" fmla="*/ 5142687 w 12191994"/>
              <a:gd name="connsiteY628" fmla="*/ 4700631 h 4905965"/>
              <a:gd name="connsiteX629" fmla="*/ 5398071 w 12191994"/>
              <a:gd name="connsiteY629" fmla="*/ 4697465 h 4905965"/>
              <a:gd name="connsiteX630" fmla="*/ 5359548 w 12191994"/>
              <a:gd name="connsiteY630" fmla="*/ 4685985 h 4905965"/>
              <a:gd name="connsiteX631" fmla="*/ 5321872 w 12191994"/>
              <a:gd name="connsiteY631" fmla="*/ 4673007 h 4905965"/>
              <a:gd name="connsiteX632" fmla="*/ 5315773 w 12191994"/>
              <a:gd name="connsiteY632" fmla="*/ 4670769 h 4905965"/>
              <a:gd name="connsiteX633" fmla="*/ 5286981 w 12191994"/>
              <a:gd name="connsiteY633" fmla="*/ 4659378 h 4905965"/>
              <a:gd name="connsiteX634" fmla="*/ 5227124 w 12191994"/>
              <a:gd name="connsiteY634" fmla="*/ 4627805 h 4905965"/>
              <a:gd name="connsiteX635" fmla="*/ 5152156 w 12191994"/>
              <a:gd name="connsiteY635" fmla="*/ 4591052 h 4905965"/>
              <a:gd name="connsiteX636" fmla="*/ 5132634 w 12191994"/>
              <a:gd name="connsiteY636" fmla="*/ 4575778 h 4905965"/>
              <a:gd name="connsiteX637" fmla="*/ 4981921 w 12191994"/>
              <a:gd name="connsiteY637" fmla="*/ 4481775 h 4905965"/>
              <a:gd name="connsiteX638" fmla="*/ 4795604 w 12191994"/>
              <a:gd name="connsiteY638" fmla="*/ 4434496 h 4905965"/>
              <a:gd name="connsiteX639" fmla="*/ 4599821 w 12191994"/>
              <a:gd name="connsiteY639" fmla="*/ 4423241 h 4905965"/>
              <a:gd name="connsiteX640" fmla="*/ 4240479 w 12191994"/>
              <a:gd name="connsiteY640" fmla="*/ 4446358 h 4905965"/>
              <a:gd name="connsiteX641" fmla="*/ 4236718 w 12191994"/>
              <a:gd name="connsiteY641" fmla="*/ 4446719 h 4905965"/>
              <a:gd name="connsiteX642" fmla="*/ 4146900 w 12191994"/>
              <a:gd name="connsiteY642" fmla="*/ 4456375 h 4905965"/>
              <a:gd name="connsiteX643" fmla="*/ 4059481 w 12191994"/>
              <a:gd name="connsiteY643" fmla="*/ 4467882 h 4905965"/>
              <a:gd name="connsiteX644" fmla="*/ 4018884 w 12191994"/>
              <a:gd name="connsiteY644" fmla="*/ 4473551 h 4905965"/>
              <a:gd name="connsiteX645" fmla="*/ 4018754 w 12191994"/>
              <a:gd name="connsiteY645" fmla="*/ 4473564 h 4905965"/>
              <a:gd name="connsiteX646" fmla="*/ 4018754 w 12191994"/>
              <a:gd name="connsiteY646" fmla="*/ 4473571 h 4905965"/>
              <a:gd name="connsiteX647" fmla="*/ 3891063 w 12191994"/>
              <a:gd name="connsiteY647" fmla="*/ 4491083 h 4905965"/>
              <a:gd name="connsiteX648" fmla="*/ 3566549 w 12191994"/>
              <a:gd name="connsiteY648" fmla="*/ 4516309 h 4905965"/>
              <a:gd name="connsiteX649" fmla="*/ 3542360 w 12191994"/>
              <a:gd name="connsiteY649" fmla="*/ 4516606 h 4905965"/>
              <a:gd name="connsiteX650" fmla="*/ 3510971 w 12191994"/>
              <a:gd name="connsiteY650" fmla="*/ 4514580 h 4905965"/>
              <a:gd name="connsiteX651" fmla="*/ 3480945 w 12191994"/>
              <a:gd name="connsiteY651" fmla="*/ 4511071 h 4905965"/>
              <a:gd name="connsiteX652" fmla="*/ 3380361 w 12191994"/>
              <a:gd name="connsiteY652" fmla="*/ 4487542 h 4905965"/>
              <a:gd name="connsiteX653" fmla="*/ 3318494 w 12191994"/>
              <a:gd name="connsiteY653" fmla="*/ 4440830 h 4905965"/>
              <a:gd name="connsiteX654" fmla="*/ 3281204 w 12191994"/>
              <a:gd name="connsiteY654" fmla="*/ 4382193 h 4905965"/>
              <a:gd name="connsiteX655" fmla="*/ 3276470 w 12191994"/>
              <a:gd name="connsiteY655" fmla="*/ 4373614 h 4905965"/>
              <a:gd name="connsiteX656" fmla="*/ 3275369 w 12191994"/>
              <a:gd name="connsiteY656" fmla="*/ 4371737 h 4905965"/>
              <a:gd name="connsiteX657" fmla="*/ 3222254 w 12191994"/>
              <a:gd name="connsiteY657" fmla="*/ 4295569 h 4905965"/>
              <a:gd name="connsiteX658" fmla="*/ 3215575 w 12191994"/>
              <a:gd name="connsiteY658" fmla="*/ 4289241 h 4905965"/>
              <a:gd name="connsiteX659" fmla="*/ 3215510 w 12191994"/>
              <a:gd name="connsiteY659" fmla="*/ 4289235 h 4905965"/>
              <a:gd name="connsiteX660" fmla="*/ 3200206 w 12191994"/>
              <a:gd name="connsiteY660" fmla="*/ 4275728 h 4905965"/>
              <a:gd name="connsiteX661" fmla="*/ 3176665 w 12191994"/>
              <a:gd name="connsiteY661" fmla="*/ 4257733 h 4905965"/>
              <a:gd name="connsiteX662" fmla="*/ 3159350 w 12191994"/>
              <a:gd name="connsiteY662" fmla="*/ 4246155 h 4905965"/>
              <a:gd name="connsiteX663" fmla="*/ 3150141 w 12191994"/>
              <a:gd name="connsiteY663" fmla="*/ 4240408 h 4905965"/>
              <a:gd name="connsiteX664" fmla="*/ 3120958 w 12191994"/>
              <a:gd name="connsiteY664" fmla="*/ 4223857 h 4905965"/>
              <a:gd name="connsiteX665" fmla="*/ 2974849 w 12191994"/>
              <a:gd name="connsiteY665" fmla="*/ 4171166 h 4905965"/>
              <a:gd name="connsiteX666" fmla="*/ 2630295 w 12191994"/>
              <a:gd name="connsiteY666" fmla="*/ 4153500 h 4905965"/>
              <a:gd name="connsiteX667" fmla="*/ 2323160 w 12191994"/>
              <a:gd name="connsiteY667" fmla="*/ 4205087 h 4905965"/>
              <a:gd name="connsiteX668" fmla="*/ 2051045 w 12191994"/>
              <a:gd name="connsiteY668" fmla="*/ 4283191 h 4905965"/>
              <a:gd name="connsiteX669" fmla="*/ 1801045 w 12191994"/>
              <a:gd name="connsiteY669" fmla="*/ 4374795 h 4905965"/>
              <a:gd name="connsiteX670" fmla="*/ 1738917 w 12191994"/>
              <a:gd name="connsiteY670" fmla="*/ 4401246 h 4905965"/>
              <a:gd name="connsiteX671" fmla="*/ 1738527 w 12191994"/>
              <a:gd name="connsiteY671" fmla="*/ 4401427 h 4905965"/>
              <a:gd name="connsiteX672" fmla="*/ 1733534 w 12191994"/>
              <a:gd name="connsiteY672" fmla="*/ 4403923 h 4905965"/>
              <a:gd name="connsiteX673" fmla="*/ 1733340 w 12191994"/>
              <a:gd name="connsiteY673" fmla="*/ 4404001 h 4905965"/>
              <a:gd name="connsiteX674" fmla="*/ 1733210 w 12191994"/>
              <a:gd name="connsiteY674" fmla="*/ 4404084 h 4905965"/>
              <a:gd name="connsiteX675" fmla="*/ 1680940 w 12191994"/>
              <a:gd name="connsiteY675" fmla="*/ 4431774 h 4905965"/>
              <a:gd name="connsiteX676" fmla="*/ 1584117 w 12191994"/>
              <a:gd name="connsiteY676" fmla="*/ 4496307 h 4905965"/>
              <a:gd name="connsiteX677" fmla="*/ 1522833 w 12191994"/>
              <a:gd name="connsiteY677" fmla="*/ 4544115 h 4905965"/>
              <a:gd name="connsiteX678" fmla="*/ 1398059 w 12191994"/>
              <a:gd name="connsiteY678" fmla="*/ 4635261 h 4905965"/>
              <a:gd name="connsiteX679" fmla="*/ 1372962 w 12191994"/>
              <a:gd name="connsiteY679" fmla="*/ 4649948 h 4905965"/>
              <a:gd name="connsiteX680" fmla="*/ 1346698 w 12191994"/>
              <a:gd name="connsiteY680" fmla="*/ 4663576 h 4905965"/>
              <a:gd name="connsiteX681" fmla="*/ 1330225 w 12191994"/>
              <a:gd name="connsiteY681" fmla="*/ 4671123 h 4905965"/>
              <a:gd name="connsiteX682" fmla="*/ 1319136 w 12191994"/>
              <a:gd name="connsiteY682" fmla="*/ 4676135 h 4905965"/>
              <a:gd name="connsiteX683" fmla="*/ 1303117 w 12191994"/>
              <a:gd name="connsiteY683" fmla="*/ 4682398 h 4905965"/>
              <a:gd name="connsiteX684" fmla="*/ 1292611 w 12191994"/>
              <a:gd name="connsiteY684" fmla="*/ 4686307 h 4905965"/>
              <a:gd name="connsiteX685" fmla="*/ 1177566 w 12191994"/>
              <a:gd name="connsiteY685" fmla="*/ 4703862 h 4905965"/>
              <a:gd name="connsiteX686" fmla="*/ 1033985 w 12191994"/>
              <a:gd name="connsiteY686" fmla="*/ 4693395 h 4905965"/>
              <a:gd name="connsiteX687" fmla="*/ 841378 w 12191994"/>
              <a:gd name="connsiteY687" fmla="*/ 4679166 h 4905965"/>
              <a:gd name="connsiteX688" fmla="*/ 474645 w 12191994"/>
              <a:gd name="connsiteY688" fmla="*/ 4734665 h 4905965"/>
              <a:gd name="connsiteX689" fmla="*/ 477629 w 12191994"/>
              <a:gd name="connsiteY689" fmla="*/ 4733566 h 4905965"/>
              <a:gd name="connsiteX690" fmla="*/ 477629 w 12191994"/>
              <a:gd name="connsiteY690" fmla="*/ 4733563 h 4905965"/>
              <a:gd name="connsiteX691" fmla="*/ 472375 w 12191994"/>
              <a:gd name="connsiteY691" fmla="*/ 4735133 h 4905965"/>
              <a:gd name="connsiteX692" fmla="*/ 396305 w 12191994"/>
              <a:gd name="connsiteY692" fmla="*/ 4760219 h 4905965"/>
              <a:gd name="connsiteX693" fmla="*/ 397018 w 12191994"/>
              <a:gd name="connsiteY693" fmla="*/ 4760213 h 4905965"/>
              <a:gd name="connsiteX694" fmla="*/ 399159 w 12191994"/>
              <a:gd name="connsiteY694" fmla="*/ 4759436 h 4905965"/>
              <a:gd name="connsiteX695" fmla="*/ 399159 w 12191994"/>
              <a:gd name="connsiteY695" fmla="*/ 4759435 h 4905965"/>
              <a:gd name="connsiteX696" fmla="*/ 1686128 w 12191994"/>
              <a:gd name="connsiteY696" fmla="*/ 4743480 h 4905965"/>
              <a:gd name="connsiteX697" fmla="*/ 1686128 w 12191994"/>
              <a:gd name="connsiteY697" fmla="*/ 4744083 h 4905965"/>
              <a:gd name="connsiteX698" fmla="*/ 397019 w 12191994"/>
              <a:gd name="connsiteY698" fmla="*/ 4760213 h 4905965"/>
              <a:gd name="connsiteX699" fmla="*/ 365631 w 12191994"/>
              <a:gd name="connsiteY699" fmla="*/ 4772509 h 4905965"/>
              <a:gd name="connsiteX700" fmla="*/ 349159 w 12191994"/>
              <a:gd name="connsiteY700" fmla="*/ 4779117 h 4905965"/>
              <a:gd name="connsiteX701" fmla="*/ 311350 w 12191994"/>
              <a:gd name="connsiteY701" fmla="*/ 4795054 h 4905965"/>
              <a:gd name="connsiteX702" fmla="*/ 273023 w 12191994"/>
              <a:gd name="connsiteY702" fmla="*/ 4811672 h 4905965"/>
              <a:gd name="connsiteX703" fmla="*/ 170883 w 12191994"/>
              <a:gd name="connsiteY703" fmla="*/ 4857850 h 4905965"/>
              <a:gd name="connsiteX704" fmla="*/ 122309 w 12191994"/>
              <a:gd name="connsiteY704" fmla="*/ 4880032 h 4905965"/>
              <a:gd name="connsiteX705" fmla="*/ 125381 w 12191994"/>
              <a:gd name="connsiteY705" fmla="*/ 4878415 h 4905965"/>
              <a:gd name="connsiteX706" fmla="*/ 125355 w 12191994"/>
              <a:gd name="connsiteY706" fmla="*/ 4878429 h 4905965"/>
              <a:gd name="connsiteX707" fmla="*/ 125420 w 12191994"/>
              <a:gd name="connsiteY707" fmla="*/ 4878395 h 4905965"/>
              <a:gd name="connsiteX708" fmla="*/ 125407 w 12191994"/>
              <a:gd name="connsiteY708" fmla="*/ 4878401 h 4905965"/>
              <a:gd name="connsiteX709" fmla="*/ 125421 w 12191994"/>
              <a:gd name="connsiteY709" fmla="*/ 4878394 h 4905965"/>
              <a:gd name="connsiteX710" fmla="*/ 125406 w 12191994"/>
              <a:gd name="connsiteY710" fmla="*/ 4878402 h 4905965"/>
              <a:gd name="connsiteX711" fmla="*/ 125403 w 12191994"/>
              <a:gd name="connsiteY711" fmla="*/ 4878403 h 4905965"/>
              <a:gd name="connsiteX712" fmla="*/ 125405 w 12191994"/>
              <a:gd name="connsiteY712" fmla="*/ 4878402 h 4905965"/>
              <a:gd name="connsiteX713" fmla="*/ 125393 w 12191994"/>
              <a:gd name="connsiteY713" fmla="*/ 4878408 h 4905965"/>
              <a:gd name="connsiteX714" fmla="*/ 125398 w 12191994"/>
              <a:gd name="connsiteY714" fmla="*/ 4878406 h 4905965"/>
              <a:gd name="connsiteX715" fmla="*/ 125391 w 12191994"/>
              <a:gd name="connsiteY715" fmla="*/ 4878410 h 4905965"/>
              <a:gd name="connsiteX716" fmla="*/ 62866 w 12191994"/>
              <a:gd name="connsiteY716" fmla="*/ 4905965 h 4905965"/>
              <a:gd name="connsiteX717" fmla="*/ 0 w 12191994"/>
              <a:gd name="connsiteY717" fmla="*/ 4905965 h 490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</a:cxnLst>
            <a:rect l="l" t="t" r="r" b="b"/>
            <a:pathLst>
              <a:path w="12191994" h="4905965">
                <a:moveTo>
                  <a:pt x="125407" y="4878401"/>
                </a:moveTo>
                <a:lnTo>
                  <a:pt x="125405" y="4878402"/>
                </a:lnTo>
                <a:lnTo>
                  <a:pt x="125406" y="4878402"/>
                </a:lnTo>
                <a:close/>
                <a:moveTo>
                  <a:pt x="7949348" y="4704268"/>
                </a:moveTo>
                <a:lnTo>
                  <a:pt x="7941508" y="4704488"/>
                </a:lnTo>
                <a:lnTo>
                  <a:pt x="7929633" y="4707380"/>
                </a:lnTo>
                <a:close/>
                <a:moveTo>
                  <a:pt x="7203535" y="4696361"/>
                </a:moveTo>
                <a:cubicBezTo>
                  <a:pt x="7310909" y="4722667"/>
                  <a:pt x="7391460" y="4732758"/>
                  <a:pt x="7467472" y="4734806"/>
                </a:cubicBezTo>
                <a:cubicBezTo>
                  <a:pt x="7480799" y="4735203"/>
                  <a:pt x="7485572" y="4734357"/>
                  <a:pt x="7492076" y="4733207"/>
                </a:cubicBezTo>
                <a:cubicBezTo>
                  <a:pt x="7495650" y="4732574"/>
                  <a:pt x="7499741" y="4731851"/>
                  <a:pt x="7506052" y="4731189"/>
                </a:cubicBezTo>
                <a:cubicBezTo>
                  <a:pt x="7408775" y="4727087"/>
                  <a:pt x="7333717" y="4716122"/>
                  <a:pt x="7203535" y="4696361"/>
                </a:cubicBezTo>
                <a:close/>
                <a:moveTo>
                  <a:pt x="6580329" y="4680751"/>
                </a:moveTo>
                <a:cubicBezTo>
                  <a:pt x="6584377" y="4680735"/>
                  <a:pt x="6586136" y="4680835"/>
                  <a:pt x="6584732" y="4681062"/>
                </a:cubicBezTo>
                <a:cubicBezTo>
                  <a:pt x="6581087" y="4681649"/>
                  <a:pt x="6577002" y="4682262"/>
                  <a:pt x="6572566" y="4682907"/>
                </a:cubicBezTo>
                <a:lnTo>
                  <a:pt x="6505742" y="4683732"/>
                </a:lnTo>
                <a:lnTo>
                  <a:pt x="6562194" y="4681138"/>
                </a:lnTo>
                <a:cubicBezTo>
                  <a:pt x="6569945" y="4680900"/>
                  <a:pt x="6576281" y="4680768"/>
                  <a:pt x="6580329" y="4680751"/>
                </a:cubicBezTo>
                <a:close/>
                <a:moveTo>
                  <a:pt x="6828417" y="4671329"/>
                </a:moveTo>
                <a:lnTo>
                  <a:pt x="6831238" y="4671690"/>
                </a:lnTo>
                <a:lnTo>
                  <a:pt x="6834960" y="4672161"/>
                </a:lnTo>
                <a:lnTo>
                  <a:pt x="6834980" y="4672161"/>
                </a:lnTo>
                <a:cubicBezTo>
                  <a:pt x="6849682" y="4674012"/>
                  <a:pt x="6864254" y="4675851"/>
                  <a:pt x="6878664" y="4678218"/>
                </a:cubicBezTo>
                <a:cubicBezTo>
                  <a:pt x="6839747" y="4675702"/>
                  <a:pt x="6800589" y="4674922"/>
                  <a:pt x="6761549" y="4674645"/>
                </a:cubicBezTo>
                <a:cubicBezTo>
                  <a:pt x="6767762" y="4674309"/>
                  <a:pt x="6773974" y="4673935"/>
                  <a:pt x="6780200" y="4673561"/>
                </a:cubicBezTo>
                <a:lnTo>
                  <a:pt x="6780252" y="4673561"/>
                </a:lnTo>
                <a:cubicBezTo>
                  <a:pt x="6796199" y="4672606"/>
                  <a:pt x="6812217" y="4671645"/>
                  <a:pt x="6828417" y="4671329"/>
                </a:cubicBezTo>
                <a:close/>
                <a:moveTo>
                  <a:pt x="5194245" y="4646606"/>
                </a:moveTo>
                <a:cubicBezTo>
                  <a:pt x="5207474" y="4653998"/>
                  <a:pt x="5221156" y="4661028"/>
                  <a:pt x="5235490" y="4667433"/>
                </a:cubicBezTo>
                <a:cubicBezTo>
                  <a:pt x="5236916" y="4668523"/>
                  <a:pt x="5238212" y="4669652"/>
                  <a:pt x="5239574" y="4670781"/>
                </a:cubicBezTo>
                <a:lnTo>
                  <a:pt x="5239574" y="4670793"/>
                </a:lnTo>
                <a:cubicBezTo>
                  <a:pt x="5242169" y="4672948"/>
                  <a:pt x="5244763" y="4675128"/>
                  <a:pt x="5247618" y="4677115"/>
                </a:cubicBezTo>
                <a:lnTo>
                  <a:pt x="5247227" y="4676966"/>
                </a:lnTo>
                <a:cubicBezTo>
                  <a:pt x="5235164" y="4672238"/>
                  <a:pt x="5222908" y="4667465"/>
                  <a:pt x="5211558" y="4662028"/>
                </a:cubicBezTo>
                <a:cubicBezTo>
                  <a:pt x="5205398" y="4657036"/>
                  <a:pt x="5199691" y="4651875"/>
                  <a:pt x="5194245" y="4646606"/>
                </a:cubicBezTo>
                <a:close/>
                <a:moveTo>
                  <a:pt x="10985311" y="4600682"/>
                </a:moveTo>
                <a:lnTo>
                  <a:pt x="10903579" y="4609073"/>
                </a:lnTo>
                <a:cubicBezTo>
                  <a:pt x="10905667" y="4609170"/>
                  <a:pt x="10907237" y="4609344"/>
                  <a:pt x="10908800" y="4609525"/>
                </a:cubicBezTo>
                <a:cubicBezTo>
                  <a:pt x="10912412" y="4609931"/>
                  <a:pt x="10916038" y="4610344"/>
                  <a:pt x="10926154" y="4609744"/>
                </a:cubicBezTo>
                <a:cubicBezTo>
                  <a:pt x="10933832" y="4609299"/>
                  <a:pt x="10949072" y="4607667"/>
                  <a:pt x="10963774" y="4606094"/>
                </a:cubicBezTo>
                <a:lnTo>
                  <a:pt x="10963780" y="4606087"/>
                </a:lnTo>
                <a:cubicBezTo>
                  <a:pt x="10970804" y="4605339"/>
                  <a:pt x="10977710" y="4604597"/>
                  <a:pt x="10983605" y="4604010"/>
                </a:cubicBezTo>
                <a:close/>
                <a:moveTo>
                  <a:pt x="10499331" y="4598876"/>
                </a:moveTo>
                <a:lnTo>
                  <a:pt x="10524214" y="4603959"/>
                </a:lnTo>
                <a:lnTo>
                  <a:pt x="10514058" y="4600528"/>
                </a:lnTo>
                <a:close/>
                <a:moveTo>
                  <a:pt x="3754097" y="4537807"/>
                </a:moveTo>
                <a:lnTo>
                  <a:pt x="3750661" y="4537955"/>
                </a:lnTo>
                <a:lnTo>
                  <a:pt x="3750778" y="4537941"/>
                </a:lnTo>
                <a:close/>
                <a:moveTo>
                  <a:pt x="1561549" y="4505415"/>
                </a:moveTo>
                <a:lnTo>
                  <a:pt x="1556426" y="4507595"/>
                </a:lnTo>
                <a:lnTo>
                  <a:pt x="1549811" y="4514278"/>
                </a:lnTo>
                <a:close/>
                <a:moveTo>
                  <a:pt x="8990850" y="4474956"/>
                </a:moveTo>
                <a:cubicBezTo>
                  <a:pt x="8993623" y="4474936"/>
                  <a:pt x="8994797" y="4475299"/>
                  <a:pt x="8992770" y="4476428"/>
                </a:cubicBezTo>
                <a:cubicBezTo>
                  <a:pt x="8988652" y="4478711"/>
                  <a:pt x="8966998" y="4485232"/>
                  <a:pt x="8946492" y="4491405"/>
                </a:cubicBezTo>
                <a:lnTo>
                  <a:pt x="8946466" y="4491411"/>
                </a:lnTo>
                <a:cubicBezTo>
                  <a:pt x="8941110" y="4493024"/>
                  <a:pt x="8935837" y="4494610"/>
                  <a:pt x="8930973" y="4496094"/>
                </a:cubicBezTo>
                <a:lnTo>
                  <a:pt x="8925779" y="4497448"/>
                </a:lnTo>
                <a:lnTo>
                  <a:pt x="8913632" y="4500609"/>
                </a:lnTo>
                <a:cubicBezTo>
                  <a:pt x="8906369" y="4502434"/>
                  <a:pt x="8899456" y="4504001"/>
                  <a:pt x="8899456" y="4504001"/>
                </a:cubicBezTo>
                <a:cubicBezTo>
                  <a:pt x="8898814" y="4503776"/>
                  <a:pt x="8897854" y="4503627"/>
                  <a:pt x="8896888" y="4503466"/>
                </a:cubicBezTo>
                <a:cubicBezTo>
                  <a:pt x="8893477" y="4502918"/>
                  <a:pt x="8889929" y="4502350"/>
                  <a:pt x="8899456" y="4498719"/>
                </a:cubicBezTo>
                <a:cubicBezTo>
                  <a:pt x="8910240" y="4494462"/>
                  <a:pt x="8932309" y="4487941"/>
                  <a:pt x="8953658" y="4481626"/>
                </a:cubicBezTo>
                <a:cubicBezTo>
                  <a:pt x="8959579" y="4479878"/>
                  <a:pt x="8965442" y="4478143"/>
                  <a:pt x="8970999" y="4476479"/>
                </a:cubicBezTo>
                <a:cubicBezTo>
                  <a:pt x="8973444" y="4476324"/>
                  <a:pt x="8976369" y="4476053"/>
                  <a:pt x="8979300" y="4475783"/>
                </a:cubicBezTo>
                <a:lnTo>
                  <a:pt x="8979333" y="4475783"/>
                </a:lnTo>
                <a:cubicBezTo>
                  <a:pt x="8983704" y="4475380"/>
                  <a:pt x="8988076" y="4474976"/>
                  <a:pt x="8990850" y="4474956"/>
                </a:cubicBezTo>
                <a:close/>
                <a:moveTo>
                  <a:pt x="4421998" y="4453175"/>
                </a:moveTo>
                <a:cubicBezTo>
                  <a:pt x="4444176" y="4455258"/>
                  <a:pt x="4396642" y="4460006"/>
                  <a:pt x="4326796" y="4466972"/>
                </a:cubicBezTo>
                <a:lnTo>
                  <a:pt x="4326731" y="4466978"/>
                </a:lnTo>
                <a:cubicBezTo>
                  <a:pt x="4313047" y="4468346"/>
                  <a:pt x="4298457" y="4469803"/>
                  <a:pt x="4283345" y="4471338"/>
                </a:cubicBezTo>
                <a:cubicBezTo>
                  <a:pt x="4278612" y="4471810"/>
                  <a:pt x="4273877" y="4472274"/>
                  <a:pt x="4269144" y="4472745"/>
                </a:cubicBezTo>
                <a:cubicBezTo>
                  <a:pt x="4229001" y="4476686"/>
                  <a:pt x="4187951" y="4480717"/>
                  <a:pt x="4147873" y="4486122"/>
                </a:cubicBezTo>
                <a:cubicBezTo>
                  <a:pt x="4111167" y="4490818"/>
                  <a:pt x="4075046" y="4495997"/>
                  <a:pt x="4039053" y="4501176"/>
                </a:cubicBezTo>
                <a:cubicBezTo>
                  <a:pt x="4031011" y="4502331"/>
                  <a:pt x="4022970" y="4503485"/>
                  <a:pt x="4014993" y="4504634"/>
                </a:cubicBezTo>
                <a:lnTo>
                  <a:pt x="3750778" y="4537941"/>
                </a:lnTo>
                <a:lnTo>
                  <a:pt x="3594564" y="4544212"/>
                </a:lnTo>
                <a:cubicBezTo>
                  <a:pt x="3540282" y="4544418"/>
                  <a:pt x="3483993" y="4540542"/>
                  <a:pt x="3430166" y="4530093"/>
                </a:cubicBezTo>
                <a:cubicBezTo>
                  <a:pt x="3436845" y="4530415"/>
                  <a:pt x="3444435" y="4531021"/>
                  <a:pt x="3452735" y="4531879"/>
                </a:cubicBezTo>
                <a:cubicBezTo>
                  <a:pt x="3457275" y="4532362"/>
                  <a:pt x="3462398" y="4532582"/>
                  <a:pt x="3467715" y="4532820"/>
                </a:cubicBezTo>
                <a:cubicBezTo>
                  <a:pt x="3471931" y="4533007"/>
                  <a:pt x="3476341" y="4533201"/>
                  <a:pt x="3480752" y="4533536"/>
                </a:cubicBezTo>
                <a:cubicBezTo>
                  <a:pt x="3495925" y="4534910"/>
                  <a:pt x="3513306" y="4535420"/>
                  <a:pt x="3531659" y="4535955"/>
                </a:cubicBezTo>
                <a:cubicBezTo>
                  <a:pt x="3537300" y="4536123"/>
                  <a:pt x="3543008" y="4536290"/>
                  <a:pt x="3548779" y="4536484"/>
                </a:cubicBezTo>
                <a:cubicBezTo>
                  <a:pt x="3598716" y="4536903"/>
                  <a:pt x="3655199" y="4535774"/>
                  <a:pt x="3705264" y="4531588"/>
                </a:cubicBezTo>
                <a:cubicBezTo>
                  <a:pt x="3798067" y="4524848"/>
                  <a:pt x="3891388" y="4513161"/>
                  <a:pt x="3984579" y="4500512"/>
                </a:cubicBezTo>
                <a:cubicBezTo>
                  <a:pt x="4016939" y="4495997"/>
                  <a:pt x="4049234" y="4491482"/>
                  <a:pt x="4081531" y="4486973"/>
                </a:cubicBezTo>
                <a:lnTo>
                  <a:pt x="4125111" y="4480878"/>
                </a:lnTo>
                <a:cubicBezTo>
                  <a:pt x="4165124" y="4475241"/>
                  <a:pt x="4207146" y="4470223"/>
                  <a:pt x="4247030" y="4465456"/>
                </a:cubicBezTo>
                <a:cubicBezTo>
                  <a:pt x="4254098" y="4464617"/>
                  <a:pt x="4261037" y="4463785"/>
                  <a:pt x="4267911" y="4462960"/>
                </a:cubicBezTo>
                <a:cubicBezTo>
                  <a:pt x="4296966" y="4459116"/>
                  <a:pt x="4410844" y="4451704"/>
                  <a:pt x="4421998" y="4453175"/>
                </a:cubicBezTo>
                <a:close/>
                <a:moveTo>
                  <a:pt x="10020578" y="4448515"/>
                </a:moveTo>
                <a:cubicBezTo>
                  <a:pt x="10023133" y="4448272"/>
                  <a:pt x="10029840" y="4449179"/>
                  <a:pt x="10041028" y="4451227"/>
                </a:cubicBezTo>
                <a:cubicBezTo>
                  <a:pt x="10092533" y="4462070"/>
                  <a:pt x="10122611" y="4476931"/>
                  <a:pt x="10143227" y="4487522"/>
                </a:cubicBezTo>
                <a:lnTo>
                  <a:pt x="10141593" y="4486935"/>
                </a:lnTo>
                <a:lnTo>
                  <a:pt x="10144829" y="4488348"/>
                </a:lnTo>
                <a:lnTo>
                  <a:pt x="10143227" y="4487522"/>
                </a:lnTo>
                <a:cubicBezTo>
                  <a:pt x="10163759" y="4494894"/>
                  <a:pt x="10183915" y="4502331"/>
                  <a:pt x="10203941" y="4509800"/>
                </a:cubicBezTo>
                <a:cubicBezTo>
                  <a:pt x="10194310" y="4508317"/>
                  <a:pt x="10184648" y="4506840"/>
                  <a:pt x="10174278" y="4505246"/>
                </a:cubicBezTo>
                <a:lnTo>
                  <a:pt x="10154835" y="4502260"/>
                </a:lnTo>
                <a:cubicBezTo>
                  <a:pt x="10134771" y="4494700"/>
                  <a:pt x="10116671" y="4487947"/>
                  <a:pt x="10100704" y="4481994"/>
                </a:cubicBezTo>
                <a:cubicBezTo>
                  <a:pt x="10042601" y="4460317"/>
                  <a:pt x="10012911" y="4449242"/>
                  <a:pt x="10020578" y="4448515"/>
                </a:cubicBezTo>
                <a:close/>
                <a:moveTo>
                  <a:pt x="9903669" y="4432230"/>
                </a:moveTo>
                <a:lnTo>
                  <a:pt x="9903888" y="4432270"/>
                </a:lnTo>
                <a:lnTo>
                  <a:pt x="9907916" y="4433509"/>
                </a:lnTo>
                <a:close/>
                <a:moveTo>
                  <a:pt x="9560308" y="4387571"/>
                </a:moveTo>
                <a:cubicBezTo>
                  <a:pt x="9621775" y="4385486"/>
                  <a:pt x="9671958" y="4387297"/>
                  <a:pt x="9718583" y="4390164"/>
                </a:cubicBezTo>
                <a:lnTo>
                  <a:pt x="9733103" y="4392248"/>
                </a:lnTo>
                <a:lnTo>
                  <a:pt x="9747824" y="4394363"/>
                </a:lnTo>
                <a:cubicBezTo>
                  <a:pt x="9753946" y="4395305"/>
                  <a:pt x="9759809" y="4396550"/>
                  <a:pt x="9765555" y="4397776"/>
                </a:cubicBezTo>
                <a:cubicBezTo>
                  <a:pt x="9768641" y="4398427"/>
                  <a:pt x="9771689" y="4399078"/>
                  <a:pt x="9774725" y="4399665"/>
                </a:cubicBezTo>
                <a:lnTo>
                  <a:pt x="9789751" y="4402800"/>
                </a:lnTo>
                <a:lnTo>
                  <a:pt x="9791735" y="4403213"/>
                </a:lnTo>
                <a:lnTo>
                  <a:pt x="9791923" y="4403252"/>
                </a:lnTo>
                <a:lnTo>
                  <a:pt x="9807280" y="4406457"/>
                </a:lnTo>
                <a:lnTo>
                  <a:pt x="9823953" y="4409940"/>
                </a:lnTo>
                <a:cubicBezTo>
                  <a:pt x="9834024" y="4412372"/>
                  <a:pt x="9843596" y="4415042"/>
                  <a:pt x="9852967" y="4417655"/>
                </a:cubicBezTo>
                <a:cubicBezTo>
                  <a:pt x="9857825" y="4419009"/>
                  <a:pt x="9862624" y="4420351"/>
                  <a:pt x="9867410" y="4421628"/>
                </a:cubicBezTo>
                <a:cubicBezTo>
                  <a:pt x="9871813" y="4422905"/>
                  <a:pt x="9876242" y="4424105"/>
                  <a:pt x="9880639" y="4425291"/>
                </a:cubicBezTo>
                <a:lnTo>
                  <a:pt x="9903669" y="4432230"/>
                </a:lnTo>
                <a:lnTo>
                  <a:pt x="9836826" y="4419841"/>
                </a:lnTo>
                <a:cubicBezTo>
                  <a:pt x="9812825" y="4415655"/>
                  <a:pt x="9788155" y="4412043"/>
                  <a:pt x="9762695" y="4409102"/>
                </a:cubicBezTo>
                <a:cubicBezTo>
                  <a:pt x="9721404" y="4404039"/>
                  <a:pt x="9682240" y="4400730"/>
                  <a:pt x="9641514" y="4397950"/>
                </a:cubicBezTo>
                <a:cubicBezTo>
                  <a:pt x="9557960" y="4392654"/>
                  <a:pt x="9465100" y="4392951"/>
                  <a:pt x="9334334" y="4408347"/>
                </a:cubicBezTo>
                <a:cubicBezTo>
                  <a:pt x="9426092" y="4395634"/>
                  <a:pt x="9498842" y="4389655"/>
                  <a:pt x="9560308" y="4387571"/>
                </a:cubicBezTo>
                <a:close/>
                <a:moveTo>
                  <a:pt x="3104095" y="4242607"/>
                </a:moveTo>
                <a:lnTo>
                  <a:pt x="3104096" y="4242607"/>
                </a:lnTo>
                <a:lnTo>
                  <a:pt x="3118946" y="4252495"/>
                </a:lnTo>
                <a:cubicBezTo>
                  <a:pt x="3125108" y="4256590"/>
                  <a:pt x="3131333" y="4260718"/>
                  <a:pt x="3137559" y="4264853"/>
                </a:cubicBezTo>
                <a:cubicBezTo>
                  <a:pt x="3147351" y="4272683"/>
                  <a:pt x="3157208" y="4280526"/>
                  <a:pt x="3166806" y="4288228"/>
                </a:cubicBezTo>
                <a:cubicBezTo>
                  <a:pt x="3185354" y="4304566"/>
                  <a:pt x="3198519" y="4321175"/>
                  <a:pt x="3207533" y="4335507"/>
                </a:cubicBezTo>
                <a:cubicBezTo>
                  <a:pt x="3225043" y="4364332"/>
                  <a:pt x="3230750" y="4384611"/>
                  <a:pt x="3222254" y="4387481"/>
                </a:cubicBezTo>
                <a:cubicBezTo>
                  <a:pt x="3214472" y="4372014"/>
                  <a:pt x="3205004" y="4355328"/>
                  <a:pt x="3193785" y="4339016"/>
                </a:cubicBezTo>
                <a:cubicBezTo>
                  <a:pt x="3182436" y="4322710"/>
                  <a:pt x="3168168" y="4306952"/>
                  <a:pt x="3153253" y="4293420"/>
                </a:cubicBezTo>
                <a:cubicBezTo>
                  <a:pt x="3145989" y="4287131"/>
                  <a:pt x="3138920" y="4281300"/>
                  <a:pt x="3132435" y="4275973"/>
                </a:cubicBezTo>
                <a:lnTo>
                  <a:pt x="3132435" y="4275966"/>
                </a:lnTo>
                <a:cubicBezTo>
                  <a:pt x="3112072" y="4259164"/>
                  <a:pt x="3097805" y="4247438"/>
                  <a:pt x="3104095" y="4242607"/>
                </a:cubicBezTo>
                <a:close/>
                <a:moveTo>
                  <a:pt x="11606794" y="577301"/>
                </a:moveTo>
                <a:lnTo>
                  <a:pt x="11606794" y="577684"/>
                </a:lnTo>
                <a:cubicBezTo>
                  <a:pt x="11606794" y="578069"/>
                  <a:pt x="11606411" y="578069"/>
                  <a:pt x="11606411" y="578069"/>
                </a:cubicBezTo>
                <a:cubicBezTo>
                  <a:pt x="11606411" y="578069"/>
                  <a:pt x="11606025" y="577684"/>
                  <a:pt x="11606411" y="577684"/>
                </a:cubicBezTo>
                <a:cubicBezTo>
                  <a:pt x="11606411" y="577684"/>
                  <a:pt x="11606411" y="577301"/>
                  <a:pt x="11606794" y="577301"/>
                </a:cubicBezTo>
                <a:close/>
                <a:moveTo>
                  <a:pt x="11605259" y="574993"/>
                </a:moveTo>
                <a:lnTo>
                  <a:pt x="11605259" y="574997"/>
                </a:lnTo>
                <a:lnTo>
                  <a:pt x="11605256" y="574997"/>
                </a:lnTo>
                <a:close/>
                <a:moveTo>
                  <a:pt x="11604870" y="571549"/>
                </a:moveTo>
                <a:cubicBezTo>
                  <a:pt x="11606025" y="571928"/>
                  <a:pt x="11606794" y="572314"/>
                  <a:pt x="11606411" y="573082"/>
                </a:cubicBezTo>
                <a:lnTo>
                  <a:pt x="11605259" y="574993"/>
                </a:lnTo>
                <a:close/>
                <a:moveTo>
                  <a:pt x="11599109" y="510174"/>
                </a:moveTo>
                <a:cubicBezTo>
                  <a:pt x="11599495" y="511710"/>
                  <a:pt x="11599881" y="513243"/>
                  <a:pt x="11600264" y="514776"/>
                </a:cubicBezTo>
                <a:cubicBezTo>
                  <a:pt x="11600650" y="516312"/>
                  <a:pt x="11600650" y="517845"/>
                  <a:pt x="11601030" y="518996"/>
                </a:cubicBezTo>
                <a:cubicBezTo>
                  <a:pt x="11602568" y="529353"/>
                  <a:pt x="11602954" y="539708"/>
                  <a:pt x="11602568" y="549680"/>
                </a:cubicBezTo>
                <a:cubicBezTo>
                  <a:pt x="11602568" y="551981"/>
                  <a:pt x="11602954" y="554667"/>
                  <a:pt x="11603334" y="556968"/>
                </a:cubicBezTo>
                <a:cubicBezTo>
                  <a:pt x="11602954" y="557737"/>
                  <a:pt x="11602954" y="558122"/>
                  <a:pt x="11602954" y="558887"/>
                </a:cubicBezTo>
                <a:lnTo>
                  <a:pt x="11602954" y="556968"/>
                </a:lnTo>
                <a:cubicBezTo>
                  <a:pt x="11601799" y="556586"/>
                  <a:pt x="11601799" y="555435"/>
                  <a:pt x="11601416" y="554288"/>
                </a:cubicBezTo>
                <a:cubicBezTo>
                  <a:pt x="11601030" y="546614"/>
                  <a:pt x="11600264" y="539325"/>
                  <a:pt x="11599495" y="531654"/>
                </a:cubicBezTo>
                <a:cubicBezTo>
                  <a:pt x="11599109" y="525899"/>
                  <a:pt x="11598726" y="520146"/>
                  <a:pt x="11598343" y="514011"/>
                </a:cubicBezTo>
                <a:cubicBezTo>
                  <a:pt x="11598343" y="512858"/>
                  <a:pt x="11598343" y="511710"/>
                  <a:pt x="11599109" y="510174"/>
                </a:cubicBezTo>
                <a:close/>
                <a:moveTo>
                  <a:pt x="11630610" y="509789"/>
                </a:moveTo>
                <a:lnTo>
                  <a:pt x="11630996" y="509789"/>
                </a:lnTo>
                <a:cubicBezTo>
                  <a:pt x="11630996" y="509789"/>
                  <a:pt x="11630996" y="510174"/>
                  <a:pt x="11630996" y="510174"/>
                </a:cubicBezTo>
                <a:lnTo>
                  <a:pt x="11630996" y="510557"/>
                </a:lnTo>
                <a:cubicBezTo>
                  <a:pt x="11630610" y="510557"/>
                  <a:pt x="11630610" y="510174"/>
                  <a:pt x="11630610" y="509789"/>
                </a:cubicBezTo>
                <a:close/>
                <a:moveTo>
                  <a:pt x="11753439" y="488117"/>
                </a:moveTo>
                <a:cubicBezTo>
                  <a:pt x="11753439" y="488503"/>
                  <a:pt x="11753819" y="488503"/>
                  <a:pt x="11754205" y="488503"/>
                </a:cubicBezTo>
                <a:lnTo>
                  <a:pt x="11753819" y="488885"/>
                </a:lnTo>
                <a:cubicBezTo>
                  <a:pt x="11753819" y="488503"/>
                  <a:pt x="11753439" y="488117"/>
                  <a:pt x="11753439" y="488117"/>
                </a:cubicBezTo>
                <a:close/>
                <a:moveTo>
                  <a:pt x="11750748" y="483898"/>
                </a:moveTo>
                <a:cubicBezTo>
                  <a:pt x="11750362" y="486964"/>
                  <a:pt x="11750362" y="487349"/>
                  <a:pt x="11753439" y="488117"/>
                </a:cubicBezTo>
                <a:cubicBezTo>
                  <a:pt x="11752666" y="487349"/>
                  <a:pt x="11752283" y="486584"/>
                  <a:pt x="11751514" y="485816"/>
                </a:cubicBezTo>
                <a:cubicBezTo>
                  <a:pt x="11751514" y="485048"/>
                  <a:pt x="11751128" y="484663"/>
                  <a:pt x="11750748" y="483898"/>
                </a:cubicBezTo>
                <a:close/>
                <a:moveTo>
                  <a:pt x="11594120" y="470666"/>
                </a:moveTo>
                <a:lnTo>
                  <a:pt x="11594120" y="477569"/>
                </a:lnTo>
                <a:lnTo>
                  <a:pt x="11594500" y="477569"/>
                </a:lnTo>
                <a:cubicBezTo>
                  <a:pt x="11594886" y="475653"/>
                  <a:pt x="11595269" y="473735"/>
                  <a:pt x="11595269" y="471813"/>
                </a:cubicBezTo>
                <a:cubicBezTo>
                  <a:pt x="11595655" y="471434"/>
                  <a:pt x="11595655" y="470280"/>
                  <a:pt x="11594120" y="470666"/>
                </a:cubicBezTo>
                <a:close/>
                <a:moveTo>
                  <a:pt x="11546296" y="470400"/>
                </a:moveTo>
                <a:cubicBezTo>
                  <a:pt x="11538481" y="468449"/>
                  <a:pt x="11529715" y="471425"/>
                  <a:pt x="11524617" y="481345"/>
                </a:cubicBezTo>
                <a:cubicBezTo>
                  <a:pt x="11516932" y="497837"/>
                  <a:pt x="11519622" y="510499"/>
                  <a:pt x="11536908" y="510499"/>
                </a:cubicBezTo>
                <a:cubicBezTo>
                  <a:pt x="11550738" y="510499"/>
                  <a:pt x="11561113" y="504743"/>
                  <a:pt x="11562263" y="489016"/>
                </a:cubicBezTo>
                <a:cubicBezTo>
                  <a:pt x="11560972" y="479229"/>
                  <a:pt x="11554110" y="472351"/>
                  <a:pt x="11546296" y="470400"/>
                </a:cubicBezTo>
                <a:close/>
                <a:moveTo>
                  <a:pt x="11595269" y="462992"/>
                </a:moveTo>
                <a:lnTo>
                  <a:pt x="11595269" y="464528"/>
                </a:lnTo>
                <a:lnTo>
                  <a:pt x="11595655" y="464528"/>
                </a:lnTo>
                <a:lnTo>
                  <a:pt x="11595655" y="462992"/>
                </a:lnTo>
                <a:close/>
                <a:moveTo>
                  <a:pt x="11634450" y="461076"/>
                </a:moveTo>
                <a:lnTo>
                  <a:pt x="11636374" y="461076"/>
                </a:lnTo>
                <a:cubicBezTo>
                  <a:pt x="11638295" y="462612"/>
                  <a:pt x="11640214" y="464528"/>
                  <a:pt x="11642904" y="465293"/>
                </a:cubicBezTo>
                <a:cubicBezTo>
                  <a:pt x="11644056" y="465293"/>
                  <a:pt x="11645206" y="466832"/>
                  <a:pt x="11645975" y="467979"/>
                </a:cubicBezTo>
                <a:cubicBezTo>
                  <a:pt x="11648279" y="471048"/>
                  <a:pt x="11650969" y="474120"/>
                  <a:pt x="11652505" y="477569"/>
                </a:cubicBezTo>
                <a:cubicBezTo>
                  <a:pt x="11654809" y="482174"/>
                  <a:pt x="11658266" y="486776"/>
                  <a:pt x="11660956" y="490995"/>
                </a:cubicBezTo>
                <a:cubicBezTo>
                  <a:pt x="11664416" y="497516"/>
                  <a:pt x="11667100" y="504036"/>
                  <a:pt x="11668255" y="511325"/>
                </a:cubicBezTo>
                <a:cubicBezTo>
                  <a:pt x="11669791" y="521679"/>
                  <a:pt x="11670177" y="532037"/>
                  <a:pt x="11669791" y="542394"/>
                </a:cubicBezTo>
                <a:cubicBezTo>
                  <a:pt x="11669411" y="549680"/>
                  <a:pt x="11668641" y="556968"/>
                  <a:pt x="11668255" y="564257"/>
                </a:cubicBezTo>
                <a:cubicBezTo>
                  <a:pt x="11667486" y="570778"/>
                  <a:pt x="11667100" y="576916"/>
                  <a:pt x="11665565" y="583051"/>
                </a:cubicBezTo>
                <a:cubicBezTo>
                  <a:pt x="11665185" y="585355"/>
                  <a:pt x="11664416" y="588038"/>
                  <a:pt x="11663647" y="590342"/>
                </a:cubicBezTo>
                <a:cubicBezTo>
                  <a:pt x="11662877" y="593411"/>
                  <a:pt x="11661725" y="596098"/>
                  <a:pt x="11661339" y="599164"/>
                </a:cubicBezTo>
                <a:cubicBezTo>
                  <a:pt x="11660190" y="603383"/>
                  <a:pt x="11659038" y="607600"/>
                  <a:pt x="11656350" y="612205"/>
                </a:cubicBezTo>
                <a:cubicBezTo>
                  <a:pt x="11653660" y="609904"/>
                  <a:pt x="11652125" y="607217"/>
                  <a:pt x="11650969" y="604534"/>
                </a:cubicBezTo>
                <a:cubicBezTo>
                  <a:pt x="11650203" y="602618"/>
                  <a:pt x="11649434" y="600697"/>
                  <a:pt x="11648279" y="599164"/>
                </a:cubicBezTo>
                <a:cubicBezTo>
                  <a:pt x="11646361" y="596863"/>
                  <a:pt x="11644439" y="594176"/>
                  <a:pt x="11645208" y="590725"/>
                </a:cubicBezTo>
                <a:cubicBezTo>
                  <a:pt x="11642904" y="586891"/>
                  <a:pt x="11643290" y="581903"/>
                  <a:pt x="11641369" y="577684"/>
                </a:cubicBezTo>
                <a:cubicBezTo>
                  <a:pt x="11639831" y="573850"/>
                  <a:pt x="11639064" y="569627"/>
                  <a:pt x="11638295" y="565408"/>
                </a:cubicBezTo>
                <a:cubicBezTo>
                  <a:pt x="11637909" y="563875"/>
                  <a:pt x="11636374" y="562721"/>
                  <a:pt x="11637909" y="560805"/>
                </a:cubicBezTo>
                <a:cubicBezTo>
                  <a:pt x="11638295" y="560420"/>
                  <a:pt x="11637909" y="558887"/>
                  <a:pt x="11637526" y="558122"/>
                </a:cubicBezTo>
                <a:cubicBezTo>
                  <a:pt x="11637143" y="557354"/>
                  <a:pt x="11635605" y="556200"/>
                  <a:pt x="11635605" y="555435"/>
                </a:cubicBezTo>
                <a:cubicBezTo>
                  <a:pt x="11635605" y="554667"/>
                  <a:pt x="11636754" y="553520"/>
                  <a:pt x="11636754" y="552752"/>
                </a:cubicBezTo>
                <a:cubicBezTo>
                  <a:pt x="11635605" y="547379"/>
                  <a:pt x="11635605" y="542012"/>
                  <a:pt x="11634070" y="537024"/>
                </a:cubicBezTo>
                <a:cubicBezTo>
                  <a:pt x="11633684" y="536256"/>
                  <a:pt x="11633684" y="535106"/>
                  <a:pt x="11633684" y="534338"/>
                </a:cubicBezTo>
                <a:cubicBezTo>
                  <a:pt x="11634836" y="529736"/>
                  <a:pt x="11634453" y="524751"/>
                  <a:pt x="11634070" y="519764"/>
                </a:cubicBezTo>
                <a:cubicBezTo>
                  <a:pt x="11633684" y="517842"/>
                  <a:pt x="11634453" y="515930"/>
                  <a:pt x="11633684" y="513623"/>
                </a:cubicBezTo>
                <a:cubicBezTo>
                  <a:pt x="11632914" y="511707"/>
                  <a:pt x="11633300" y="509024"/>
                  <a:pt x="11633300" y="507102"/>
                </a:cubicBezTo>
                <a:cubicBezTo>
                  <a:pt x="11633300" y="503654"/>
                  <a:pt x="11633684" y="500582"/>
                  <a:pt x="11634070" y="497516"/>
                </a:cubicBezTo>
                <a:cubicBezTo>
                  <a:pt x="11634070" y="495215"/>
                  <a:pt x="11633684" y="493296"/>
                  <a:pt x="11633684" y="490995"/>
                </a:cubicBezTo>
                <a:cubicBezTo>
                  <a:pt x="11633300" y="487926"/>
                  <a:pt x="11631765" y="484475"/>
                  <a:pt x="11633684" y="481020"/>
                </a:cubicBezTo>
                <a:cubicBezTo>
                  <a:pt x="11634836" y="479105"/>
                  <a:pt x="11634836" y="477186"/>
                  <a:pt x="11634450" y="475268"/>
                </a:cubicBezTo>
                <a:cubicBezTo>
                  <a:pt x="11633300" y="470666"/>
                  <a:pt x="11634836" y="466061"/>
                  <a:pt x="11634450" y="461076"/>
                </a:cubicBezTo>
                <a:close/>
                <a:moveTo>
                  <a:pt x="11596421" y="452637"/>
                </a:moveTo>
                <a:lnTo>
                  <a:pt x="11596421" y="453020"/>
                </a:lnTo>
                <a:lnTo>
                  <a:pt x="11596804" y="452637"/>
                </a:lnTo>
                <a:close/>
                <a:moveTo>
                  <a:pt x="11710798" y="452446"/>
                </a:moveTo>
                <a:cubicBezTo>
                  <a:pt x="11710798" y="452446"/>
                  <a:pt x="11710412" y="452828"/>
                  <a:pt x="11710412" y="453214"/>
                </a:cubicBezTo>
                <a:cubicBezTo>
                  <a:pt x="11710412" y="453593"/>
                  <a:pt x="11710798" y="453593"/>
                  <a:pt x="11711178" y="453982"/>
                </a:cubicBezTo>
                <a:cubicBezTo>
                  <a:pt x="11711178" y="453596"/>
                  <a:pt x="11711564" y="453214"/>
                  <a:pt x="11711564" y="452828"/>
                </a:cubicBezTo>
                <a:cubicBezTo>
                  <a:pt x="11711178" y="452828"/>
                  <a:pt x="11711178" y="452446"/>
                  <a:pt x="11710798" y="452446"/>
                </a:cubicBezTo>
                <a:close/>
                <a:moveTo>
                  <a:pt x="11697761" y="448058"/>
                </a:moveTo>
                <a:lnTo>
                  <a:pt x="11696178" y="449058"/>
                </a:lnTo>
                <a:lnTo>
                  <a:pt x="11694704" y="449599"/>
                </a:lnTo>
                <a:close/>
                <a:moveTo>
                  <a:pt x="11698909" y="447333"/>
                </a:moveTo>
                <a:lnTo>
                  <a:pt x="11698547" y="447662"/>
                </a:lnTo>
                <a:lnTo>
                  <a:pt x="11697761" y="448058"/>
                </a:lnTo>
                <a:close/>
                <a:moveTo>
                  <a:pt x="11698930" y="447314"/>
                </a:moveTo>
                <a:lnTo>
                  <a:pt x="11698930" y="447320"/>
                </a:lnTo>
                <a:lnTo>
                  <a:pt x="11698909" y="447333"/>
                </a:lnTo>
                <a:close/>
                <a:moveTo>
                  <a:pt x="11706998" y="439988"/>
                </a:moveTo>
                <a:lnTo>
                  <a:pt x="11698930" y="447314"/>
                </a:lnTo>
                <a:lnTo>
                  <a:pt x="11698930" y="446129"/>
                </a:lnTo>
                <a:cubicBezTo>
                  <a:pt x="11700082" y="444593"/>
                  <a:pt x="11703159" y="442295"/>
                  <a:pt x="11706998" y="439988"/>
                </a:cubicBezTo>
                <a:close/>
                <a:moveTo>
                  <a:pt x="11201592" y="433299"/>
                </a:moveTo>
                <a:cubicBezTo>
                  <a:pt x="11199637" y="432840"/>
                  <a:pt x="11197395" y="433561"/>
                  <a:pt x="11196245" y="435778"/>
                </a:cubicBezTo>
                <a:cubicBezTo>
                  <a:pt x="11181607" y="463985"/>
                  <a:pt x="11157970" y="486779"/>
                  <a:pt x="11129141" y="500379"/>
                </a:cubicBezTo>
                <a:cubicBezTo>
                  <a:pt x="11124584" y="502528"/>
                  <a:pt x="11126147" y="509358"/>
                  <a:pt x="11131187" y="509358"/>
                </a:cubicBezTo>
                <a:lnTo>
                  <a:pt x="11200471" y="509358"/>
                </a:lnTo>
                <a:cubicBezTo>
                  <a:pt x="11203088" y="509358"/>
                  <a:pt x="11205213" y="507236"/>
                  <a:pt x="11205213" y="504623"/>
                </a:cubicBezTo>
                <a:lnTo>
                  <a:pt x="11205213" y="437891"/>
                </a:lnTo>
                <a:cubicBezTo>
                  <a:pt x="11205213" y="435394"/>
                  <a:pt x="11203546" y="433757"/>
                  <a:pt x="11201592" y="433299"/>
                </a:cubicBezTo>
                <a:close/>
                <a:moveTo>
                  <a:pt x="11737302" y="431348"/>
                </a:moveTo>
                <a:cubicBezTo>
                  <a:pt x="11738454" y="431734"/>
                  <a:pt x="11738068" y="432884"/>
                  <a:pt x="11738068" y="434032"/>
                </a:cubicBezTo>
                <a:cubicBezTo>
                  <a:pt x="11738068" y="440552"/>
                  <a:pt x="11737688" y="447076"/>
                  <a:pt x="11738837" y="453593"/>
                </a:cubicBezTo>
                <a:cubicBezTo>
                  <a:pt x="11739606" y="457816"/>
                  <a:pt x="11740375" y="462035"/>
                  <a:pt x="11741144" y="465869"/>
                </a:cubicBezTo>
                <a:cubicBezTo>
                  <a:pt x="11741527" y="468938"/>
                  <a:pt x="11741914" y="471622"/>
                  <a:pt x="11742680" y="474691"/>
                </a:cubicBezTo>
                <a:cubicBezTo>
                  <a:pt x="11739606" y="471242"/>
                  <a:pt x="11738837" y="467402"/>
                  <a:pt x="11738068" y="463568"/>
                </a:cubicBezTo>
                <a:cubicBezTo>
                  <a:pt x="11735763" y="451678"/>
                  <a:pt x="11735763" y="441320"/>
                  <a:pt x="11737302" y="431348"/>
                </a:cubicBezTo>
                <a:close/>
                <a:moveTo>
                  <a:pt x="11738454" y="421376"/>
                </a:moveTo>
                <a:lnTo>
                  <a:pt x="11738837" y="421759"/>
                </a:lnTo>
                <a:cubicBezTo>
                  <a:pt x="11738582" y="421759"/>
                  <a:pt x="11738454" y="421886"/>
                  <a:pt x="11738454" y="422144"/>
                </a:cubicBezTo>
                <a:close/>
                <a:moveTo>
                  <a:pt x="11149778" y="347005"/>
                </a:moveTo>
                <a:cubicBezTo>
                  <a:pt x="11133495" y="347005"/>
                  <a:pt x="11120292" y="360186"/>
                  <a:pt x="11120292" y="376447"/>
                </a:cubicBezTo>
                <a:cubicBezTo>
                  <a:pt x="11120292" y="392706"/>
                  <a:pt x="11133495" y="405887"/>
                  <a:pt x="11149778" y="405887"/>
                </a:cubicBezTo>
                <a:cubicBezTo>
                  <a:pt x="11166061" y="405887"/>
                  <a:pt x="11179261" y="392706"/>
                  <a:pt x="11179261" y="376447"/>
                </a:cubicBezTo>
                <a:cubicBezTo>
                  <a:pt x="11179261" y="360186"/>
                  <a:pt x="11166061" y="347005"/>
                  <a:pt x="11149778" y="347005"/>
                </a:cubicBezTo>
                <a:close/>
                <a:moveTo>
                  <a:pt x="11731924" y="342744"/>
                </a:moveTo>
                <a:cubicBezTo>
                  <a:pt x="11728081" y="341977"/>
                  <a:pt x="11727698" y="341977"/>
                  <a:pt x="11725394" y="345812"/>
                </a:cubicBezTo>
                <a:cubicBezTo>
                  <a:pt x="11725008" y="346964"/>
                  <a:pt x="11724242" y="348112"/>
                  <a:pt x="11723089" y="348879"/>
                </a:cubicBezTo>
                <a:cubicBezTo>
                  <a:pt x="11717708" y="353866"/>
                  <a:pt x="11720782" y="363454"/>
                  <a:pt x="11726163" y="365759"/>
                </a:cubicBezTo>
                <a:cubicBezTo>
                  <a:pt x="11730003" y="367293"/>
                  <a:pt x="11733076" y="367293"/>
                  <a:pt x="11736150" y="364607"/>
                </a:cubicBezTo>
                <a:cubicBezTo>
                  <a:pt x="11736533" y="363840"/>
                  <a:pt x="11737299" y="363073"/>
                  <a:pt x="11737688" y="362688"/>
                </a:cubicBezTo>
                <a:cubicBezTo>
                  <a:pt x="11738454" y="362306"/>
                  <a:pt x="11739223" y="362306"/>
                  <a:pt x="11739603" y="362306"/>
                </a:cubicBezTo>
                <a:cubicBezTo>
                  <a:pt x="11743063" y="362306"/>
                  <a:pt x="11745367" y="361154"/>
                  <a:pt x="11746908" y="358086"/>
                </a:cubicBezTo>
                <a:cubicBezTo>
                  <a:pt x="11746908" y="357701"/>
                  <a:pt x="11747288" y="356934"/>
                  <a:pt x="11747675" y="356934"/>
                </a:cubicBezTo>
                <a:cubicBezTo>
                  <a:pt x="11749210" y="355400"/>
                  <a:pt x="11749210" y="353866"/>
                  <a:pt x="11749210" y="352333"/>
                </a:cubicBezTo>
                <a:cubicBezTo>
                  <a:pt x="11748824" y="350032"/>
                  <a:pt x="11749210" y="347346"/>
                  <a:pt x="11747675" y="345427"/>
                </a:cubicBezTo>
                <a:cubicBezTo>
                  <a:pt x="11746908" y="345045"/>
                  <a:pt x="11746519" y="344278"/>
                  <a:pt x="11745753" y="343893"/>
                </a:cubicBezTo>
                <a:cubicBezTo>
                  <a:pt x="11742680" y="342359"/>
                  <a:pt x="11738837" y="341592"/>
                  <a:pt x="11735383" y="342744"/>
                </a:cubicBezTo>
                <a:cubicBezTo>
                  <a:pt x="11734228" y="342744"/>
                  <a:pt x="11733076" y="343126"/>
                  <a:pt x="11731924" y="342744"/>
                </a:cubicBezTo>
                <a:close/>
                <a:moveTo>
                  <a:pt x="11661339" y="319539"/>
                </a:moveTo>
                <a:cubicBezTo>
                  <a:pt x="11663261" y="319539"/>
                  <a:pt x="11664030" y="320688"/>
                  <a:pt x="11664416" y="321840"/>
                </a:cubicBezTo>
                <a:cubicBezTo>
                  <a:pt x="11664796" y="323755"/>
                  <a:pt x="11665182" y="325674"/>
                  <a:pt x="11665182" y="327975"/>
                </a:cubicBezTo>
                <a:cubicBezTo>
                  <a:pt x="11664796" y="334496"/>
                  <a:pt x="11664030" y="341402"/>
                  <a:pt x="11660956" y="347537"/>
                </a:cubicBezTo>
                <a:cubicBezTo>
                  <a:pt x="11660570" y="348304"/>
                  <a:pt x="11660190" y="349071"/>
                  <a:pt x="11660190" y="350223"/>
                </a:cubicBezTo>
                <a:cubicBezTo>
                  <a:pt x="11656350" y="364417"/>
                  <a:pt x="11650969" y="378225"/>
                  <a:pt x="11645592" y="391649"/>
                </a:cubicBezTo>
                <a:cubicBezTo>
                  <a:pt x="11643287" y="397022"/>
                  <a:pt x="11640980" y="402774"/>
                  <a:pt x="11638675" y="408527"/>
                </a:cubicBezTo>
                <a:cubicBezTo>
                  <a:pt x="11638295" y="409677"/>
                  <a:pt x="11637526" y="410442"/>
                  <a:pt x="11636754" y="411596"/>
                </a:cubicBezTo>
                <a:cubicBezTo>
                  <a:pt x="11636754" y="411210"/>
                  <a:pt x="11636371" y="411210"/>
                  <a:pt x="11635985" y="411210"/>
                </a:cubicBezTo>
                <a:cubicBezTo>
                  <a:pt x="11635985" y="409295"/>
                  <a:pt x="11635605" y="405843"/>
                  <a:pt x="11635605" y="405075"/>
                </a:cubicBezTo>
                <a:cubicBezTo>
                  <a:pt x="11635605" y="404307"/>
                  <a:pt x="11635605" y="403539"/>
                  <a:pt x="11635985" y="402389"/>
                </a:cubicBezTo>
                <a:cubicBezTo>
                  <a:pt x="11636754" y="398934"/>
                  <a:pt x="11637526" y="395868"/>
                  <a:pt x="11638295" y="392414"/>
                </a:cubicBezTo>
                <a:cubicBezTo>
                  <a:pt x="11640597" y="375158"/>
                  <a:pt x="11645592" y="358278"/>
                  <a:pt x="11651736" y="342169"/>
                </a:cubicBezTo>
                <a:cubicBezTo>
                  <a:pt x="11652891" y="339101"/>
                  <a:pt x="11654426" y="336415"/>
                  <a:pt x="11655581" y="333729"/>
                </a:cubicBezTo>
                <a:cubicBezTo>
                  <a:pt x="11656350" y="331814"/>
                  <a:pt x="11657117" y="329894"/>
                  <a:pt x="11657500" y="327975"/>
                </a:cubicBezTo>
                <a:cubicBezTo>
                  <a:pt x="11658266" y="324908"/>
                  <a:pt x="11660190" y="322221"/>
                  <a:pt x="11661339" y="319539"/>
                </a:cubicBezTo>
                <a:close/>
                <a:moveTo>
                  <a:pt x="11657117" y="309947"/>
                </a:moveTo>
                <a:cubicBezTo>
                  <a:pt x="11655195" y="309180"/>
                  <a:pt x="11653657" y="309565"/>
                  <a:pt x="11652505" y="310713"/>
                </a:cubicBezTo>
                <a:cubicBezTo>
                  <a:pt x="11651353" y="311480"/>
                  <a:pt x="11650200" y="312633"/>
                  <a:pt x="11649051" y="313785"/>
                </a:cubicBezTo>
                <a:cubicBezTo>
                  <a:pt x="11645592" y="317234"/>
                  <a:pt x="11642515" y="320687"/>
                  <a:pt x="11640211" y="325674"/>
                </a:cubicBezTo>
                <a:cubicBezTo>
                  <a:pt x="11639444" y="327208"/>
                  <a:pt x="11638292" y="328360"/>
                  <a:pt x="11637140" y="330275"/>
                </a:cubicBezTo>
                <a:cubicBezTo>
                  <a:pt x="11634450" y="334881"/>
                  <a:pt x="11631376" y="339867"/>
                  <a:pt x="11629072" y="344854"/>
                </a:cubicBezTo>
                <a:cubicBezTo>
                  <a:pt x="11626384" y="349837"/>
                  <a:pt x="11624466" y="355209"/>
                  <a:pt x="11622156" y="360196"/>
                </a:cubicBezTo>
                <a:cubicBezTo>
                  <a:pt x="11617550" y="370170"/>
                  <a:pt x="11613324" y="380526"/>
                  <a:pt x="11610634" y="391266"/>
                </a:cubicBezTo>
                <a:cubicBezTo>
                  <a:pt x="11609864" y="393185"/>
                  <a:pt x="11609481" y="395486"/>
                  <a:pt x="11608715" y="397401"/>
                </a:cubicBezTo>
                <a:lnTo>
                  <a:pt x="11603472" y="421689"/>
                </a:lnTo>
                <a:lnTo>
                  <a:pt x="11600476" y="420754"/>
                </a:lnTo>
                <a:cubicBezTo>
                  <a:pt x="11596889" y="419843"/>
                  <a:pt x="11592153" y="418629"/>
                  <a:pt x="11588602" y="420502"/>
                </a:cubicBezTo>
                <a:cubicBezTo>
                  <a:pt x="11585489" y="422144"/>
                  <a:pt x="11584343" y="427602"/>
                  <a:pt x="11585197" y="430881"/>
                </a:cubicBezTo>
                <a:cubicBezTo>
                  <a:pt x="11586255" y="434933"/>
                  <a:pt x="11591146" y="438257"/>
                  <a:pt x="11594399" y="440440"/>
                </a:cubicBezTo>
                <a:lnTo>
                  <a:pt x="11599049" y="442800"/>
                </a:lnTo>
                <a:lnTo>
                  <a:pt x="11597570" y="464913"/>
                </a:lnTo>
                <a:cubicBezTo>
                  <a:pt x="11597570" y="471434"/>
                  <a:pt x="11596421" y="477569"/>
                  <a:pt x="11597959" y="484089"/>
                </a:cubicBezTo>
                <a:cubicBezTo>
                  <a:pt x="11597959" y="484475"/>
                  <a:pt x="11597570" y="485240"/>
                  <a:pt x="11597570" y="485625"/>
                </a:cubicBezTo>
                <a:cubicBezTo>
                  <a:pt x="11596804" y="489462"/>
                  <a:pt x="11597190" y="493296"/>
                  <a:pt x="11596421" y="497130"/>
                </a:cubicBezTo>
                <a:cubicBezTo>
                  <a:pt x="11596035" y="498281"/>
                  <a:pt x="11596804" y="498666"/>
                  <a:pt x="11597570" y="499434"/>
                </a:cubicBezTo>
                <a:cubicBezTo>
                  <a:pt x="11597959" y="499817"/>
                  <a:pt x="11597959" y="500582"/>
                  <a:pt x="11597959" y="501350"/>
                </a:cubicBezTo>
                <a:lnTo>
                  <a:pt x="11594500" y="501350"/>
                </a:lnTo>
                <a:cubicBezTo>
                  <a:pt x="11593345" y="502118"/>
                  <a:pt x="11596035" y="503268"/>
                  <a:pt x="11594117" y="504036"/>
                </a:cubicBezTo>
                <a:cubicBezTo>
                  <a:pt x="11593731" y="507870"/>
                  <a:pt x="11593731" y="509024"/>
                  <a:pt x="11595655" y="511710"/>
                </a:cubicBezTo>
                <a:cubicBezTo>
                  <a:pt x="11595269" y="513243"/>
                  <a:pt x="11593731" y="514776"/>
                  <a:pt x="11594886" y="516695"/>
                </a:cubicBezTo>
                <a:cubicBezTo>
                  <a:pt x="11595269" y="517463"/>
                  <a:pt x="11595269" y="517077"/>
                  <a:pt x="11595269" y="519378"/>
                </a:cubicBezTo>
                <a:cubicBezTo>
                  <a:pt x="11595269" y="521679"/>
                  <a:pt x="11594886" y="523983"/>
                  <a:pt x="11595269" y="526284"/>
                </a:cubicBezTo>
                <a:cubicBezTo>
                  <a:pt x="11595655" y="528585"/>
                  <a:pt x="11594500" y="531272"/>
                  <a:pt x="11596421" y="533187"/>
                </a:cubicBezTo>
                <a:cubicBezTo>
                  <a:pt x="11596804" y="533573"/>
                  <a:pt x="11596804" y="534338"/>
                  <a:pt x="11596421" y="534723"/>
                </a:cubicBezTo>
                <a:cubicBezTo>
                  <a:pt x="11594886" y="537407"/>
                  <a:pt x="11595269" y="540093"/>
                  <a:pt x="11596421" y="542780"/>
                </a:cubicBezTo>
                <a:cubicBezTo>
                  <a:pt x="11596804" y="543545"/>
                  <a:pt x="11596804" y="541623"/>
                  <a:pt x="11596804" y="545460"/>
                </a:cubicBezTo>
                <a:cubicBezTo>
                  <a:pt x="11596804" y="549301"/>
                  <a:pt x="11596421" y="553520"/>
                  <a:pt x="11597573" y="557354"/>
                </a:cubicBezTo>
                <a:cubicBezTo>
                  <a:pt x="11598726" y="562721"/>
                  <a:pt x="11599109" y="568094"/>
                  <a:pt x="11600264" y="573464"/>
                </a:cubicBezTo>
                <a:cubicBezTo>
                  <a:pt x="11600650" y="576148"/>
                  <a:pt x="11601030" y="578834"/>
                  <a:pt x="11602951" y="581135"/>
                </a:cubicBezTo>
                <a:cubicBezTo>
                  <a:pt x="11603334" y="581518"/>
                  <a:pt x="11603334" y="582668"/>
                  <a:pt x="11603334" y="583051"/>
                </a:cubicBezTo>
                <a:cubicBezTo>
                  <a:pt x="11602954" y="584204"/>
                  <a:pt x="11603334" y="585355"/>
                  <a:pt x="11603720" y="586123"/>
                </a:cubicBezTo>
                <a:cubicBezTo>
                  <a:pt x="11605639" y="591110"/>
                  <a:pt x="11607180" y="596095"/>
                  <a:pt x="11609481" y="600697"/>
                </a:cubicBezTo>
                <a:cubicBezTo>
                  <a:pt x="11611403" y="604151"/>
                  <a:pt x="11613324" y="607600"/>
                  <a:pt x="11614859" y="611051"/>
                </a:cubicBezTo>
                <a:cubicBezTo>
                  <a:pt x="11615245" y="612205"/>
                  <a:pt x="11616015" y="613352"/>
                  <a:pt x="11616781" y="614123"/>
                </a:cubicBezTo>
                <a:cubicBezTo>
                  <a:pt x="11619471" y="617192"/>
                  <a:pt x="11621006" y="621026"/>
                  <a:pt x="11624466" y="623327"/>
                </a:cubicBezTo>
                <a:cubicBezTo>
                  <a:pt x="11626001" y="627164"/>
                  <a:pt x="11629455" y="629080"/>
                  <a:pt x="11632531" y="631381"/>
                </a:cubicBezTo>
                <a:cubicBezTo>
                  <a:pt x="11637140" y="634835"/>
                  <a:pt x="11642135" y="635600"/>
                  <a:pt x="11647510" y="633685"/>
                </a:cubicBezTo>
                <a:cubicBezTo>
                  <a:pt x="11648665" y="628700"/>
                  <a:pt x="11652505" y="627932"/>
                  <a:pt x="11656730" y="628315"/>
                </a:cubicBezTo>
                <a:cubicBezTo>
                  <a:pt x="11664796" y="618725"/>
                  <a:pt x="11668255" y="606832"/>
                  <a:pt x="11673250" y="595709"/>
                </a:cubicBezTo>
                <a:cubicBezTo>
                  <a:pt x="11672481" y="593666"/>
                  <a:pt x="11672223" y="592133"/>
                  <a:pt x="11672481" y="591110"/>
                </a:cubicBezTo>
                <a:cubicBezTo>
                  <a:pt x="11673636" y="587270"/>
                  <a:pt x="11674403" y="583436"/>
                  <a:pt x="11675555" y="579602"/>
                </a:cubicBezTo>
                <a:cubicBezTo>
                  <a:pt x="11678625" y="569627"/>
                  <a:pt x="11679780" y="558887"/>
                  <a:pt x="11681316" y="548532"/>
                </a:cubicBezTo>
                <a:cubicBezTo>
                  <a:pt x="11681702" y="547379"/>
                  <a:pt x="11681702" y="546614"/>
                  <a:pt x="11681316" y="545846"/>
                </a:cubicBezTo>
                <a:lnTo>
                  <a:pt x="11681316" y="535871"/>
                </a:lnTo>
                <a:cubicBezTo>
                  <a:pt x="11681316" y="526667"/>
                  <a:pt x="11681316" y="517463"/>
                  <a:pt x="11680933" y="508256"/>
                </a:cubicBezTo>
                <a:cubicBezTo>
                  <a:pt x="11680933" y="506337"/>
                  <a:pt x="11680933" y="504036"/>
                  <a:pt x="11679011" y="502883"/>
                </a:cubicBezTo>
                <a:cubicBezTo>
                  <a:pt x="11678625" y="502503"/>
                  <a:pt x="11678245" y="502118"/>
                  <a:pt x="11678245" y="502118"/>
                </a:cubicBezTo>
                <a:cubicBezTo>
                  <a:pt x="11679394" y="499434"/>
                  <a:pt x="11677090" y="497516"/>
                  <a:pt x="11676707" y="495215"/>
                </a:cubicBezTo>
                <a:cubicBezTo>
                  <a:pt x="11675941" y="491381"/>
                  <a:pt x="11675172" y="487161"/>
                  <a:pt x="11673636" y="483707"/>
                </a:cubicBezTo>
                <a:lnTo>
                  <a:pt x="11673633" y="483707"/>
                </a:lnTo>
                <a:cubicBezTo>
                  <a:pt x="11670946" y="476801"/>
                  <a:pt x="11655797" y="460017"/>
                  <a:pt x="11655414" y="458869"/>
                </a:cubicBezTo>
                <a:cubicBezTo>
                  <a:pt x="11665823" y="459850"/>
                  <a:pt x="11677360" y="458186"/>
                  <a:pt x="11687745" y="454383"/>
                </a:cubicBezTo>
                <a:lnTo>
                  <a:pt x="11696178" y="449058"/>
                </a:lnTo>
                <a:lnTo>
                  <a:pt x="11698930" y="448047"/>
                </a:lnTo>
                <a:lnTo>
                  <a:pt x="11698930" y="447320"/>
                </a:lnTo>
                <a:lnTo>
                  <a:pt x="11709643" y="440555"/>
                </a:lnTo>
                <a:lnTo>
                  <a:pt x="11710343" y="439713"/>
                </a:lnTo>
                <a:lnTo>
                  <a:pt x="11709643" y="446693"/>
                </a:lnTo>
                <a:lnTo>
                  <a:pt x="11709643" y="447461"/>
                </a:lnTo>
                <a:cubicBezTo>
                  <a:pt x="11710029" y="447841"/>
                  <a:pt x="11710798" y="447841"/>
                  <a:pt x="11711178" y="448226"/>
                </a:cubicBezTo>
                <a:lnTo>
                  <a:pt x="11711896" y="437843"/>
                </a:lnTo>
                <a:lnTo>
                  <a:pt x="11714959" y="434155"/>
                </a:lnTo>
                <a:lnTo>
                  <a:pt x="11713103" y="450527"/>
                </a:lnTo>
                <a:cubicBezTo>
                  <a:pt x="11712717" y="452828"/>
                  <a:pt x="11713483" y="455515"/>
                  <a:pt x="11711564" y="457433"/>
                </a:cubicBezTo>
                <a:cubicBezTo>
                  <a:pt x="11711178" y="457816"/>
                  <a:pt x="11711178" y="458966"/>
                  <a:pt x="11711178" y="459349"/>
                </a:cubicBezTo>
                <a:cubicBezTo>
                  <a:pt x="11711947" y="462035"/>
                  <a:pt x="11712714" y="464333"/>
                  <a:pt x="11713103" y="467020"/>
                </a:cubicBezTo>
                <a:cubicBezTo>
                  <a:pt x="11713103" y="472775"/>
                  <a:pt x="11715404" y="477763"/>
                  <a:pt x="11718094" y="482362"/>
                </a:cubicBezTo>
                <a:cubicBezTo>
                  <a:pt x="11721168" y="487349"/>
                  <a:pt x="11725008" y="491569"/>
                  <a:pt x="11728464" y="495788"/>
                </a:cubicBezTo>
                <a:cubicBezTo>
                  <a:pt x="11731155" y="499240"/>
                  <a:pt x="11734614" y="501158"/>
                  <a:pt x="11738068" y="502691"/>
                </a:cubicBezTo>
                <a:cubicBezTo>
                  <a:pt x="11743832" y="505760"/>
                  <a:pt x="11749593" y="506532"/>
                  <a:pt x="11755740" y="507296"/>
                </a:cubicBezTo>
                <a:cubicBezTo>
                  <a:pt x="11756123" y="507679"/>
                  <a:pt x="11756892" y="507679"/>
                  <a:pt x="11757278" y="507296"/>
                </a:cubicBezTo>
                <a:cubicBezTo>
                  <a:pt x="11762270" y="506146"/>
                  <a:pt x="11767265" y="504610"/>
                  <a:pt x="11771874" y="501923"/>
                </a:cubicBezTo>
                <a:cubicBezTo>
                  <a:pt x="11773409" y="500776"/>
                  <a:pt x="11774944" y="499240"/>
                  <a:pt x="11775333" y="497325"/>
                </a:cubicBezTo>
                <a:cubicBezTo>
                  <a:pt x="11776868" y="491951"/>
                  <a:pt x="11779559" y="487732"/>
                  <a:pt x="11782629" y="483130"/>
                </a:cubicBezTo>
                <a:cubicBezTo>
                  <a:pt x="11784551" y="480061"/>
                  <a:pt x="11786855" y="476995"/>
                  <a:pt x="11788393" y="473923"/>
                </a:cubicBezTo>
                <a:cubicBezTo>
                  <a:pt x="11790695" y="468556"/>
                  <a:pt x="11792619" y="463183"/>
                  <a:pt x="11794154" y="457816"/>
                </a:cubicBezTo>
                <a:cubicBezTo>
                  <a:pt x="11794537" y="455515"/>
                  <a:pt x="11795304" y="453593"/>
                  <a:pt x="11796459" y="451678"/>
                </a:cubicBezTo>
                <a:cubicBezTo>
                  <a:pt x="11796845" y="450527"/>
                  <a:pt x="11797228" y="449759"/>
                  <a:pt x="11796845" y="448609"/>
                </a:cubicBezTo>
                <a:lnTo>
                  <a:pt x="11796845" y="445540"/>
                </a:lnTo>
                <a:cubicBezTo>
                  <a:pt x="11797994" y="439787"/>
                  <a:pt x="11798763" y="434032"/>
                  <a:pt x="11799915" y="428279"/>
                </a:cubicBezTo>
                <a:cubicBezTo>
                  <a:pt x="11800298" y="427511"/>
                  <a:pt x="11801068" y="426746"/>
                  <a:pt x="11801454" y="426361"/>
                </a:cubicBezTo>
                <a:cubicBezTo>
                  <a:pt x="11803375" y="424060"/>
                  <a:pt x="11803758" y="424060"/>
                  <a:pt x="11802220" y="421759"/>
                </a:cubicBezTo>
                <a:cubicBezTo>
                  <a:pt x="11801068" y="419840"/>
                  <a:pt x="11800298" y="418304"/>
                  <a:pt x="11799149" y="416771"/>
                </a:cubicBezTo>
                <a:cubicBezTo>
                  <a:pt x="11797228" y="417157"/>
                  <a:pt x="11795304" y="417157"/>
                  <a:pt x="11794537" y="419072"/>
                </a:cubicBezTo>
                <a:cubicBezTo>
                  <a:pt x="11794154" y="420226"/>
                  <a:pt x="11792619" y="420991"/>
                  <a:pt x="11792619" y="422912"/>
                </a:cubicBezTo>
                <a:cubicBezTo>
                  <a:pt x="11792233" y="428665"/>
                  <a:pt x="11790315" y="434032"/>
                  <a:pt x="11788773" y="439405"/>
                </a:cubicBezTo>
                <a:cubicBezTo>
                  <a:pt x="11788007" y="442088"/>
                  <a:pt x="11786855" y="445157"/>
                  <a:pt x="11785703" y="447841"/>
                </a:cubicBezTo>
                <a:cubicBezTo>
                  <a:pt x="11783399" y="452446"/>
                  <a:pt x="11780325" y="456662"/>
                  <a:pt x="11779173" y="462035"/>
                </a:cubicBezTo>
                <a:cubicBezTo>
                  <a:pt x="11779173" y="462415"/>
                  <a:pt x="11778790" y="462800"/>
                  <a:pt x="11778790" y="463183"/>
                </a:cubicBezTo>
                <a:cubicBezTo>
                  <a:pt x="11775713" y="468170"/>
                  <a:pt x="11773029" y="473158"/>
                  <a:pt x="11769952" y="478528"/>
                </a:cubicBezTo>
                <a:cubicBezTo>
                  <a:pt x="11768034" y="482365"/>
                  <a:pt x="11765344" y="485816"/>
                  <a:pt x="11761887" y="488885"/>
                </a:cubicBezTo>
                <a:cubicBezTo>
                  <a:pt x="11759583" y="488503"/>
                  <a:pt x="11757658" y="487732"/>
                  <a:pt x="11756123" y="486199"/>
                </a:cubicBezTo>
                <a:cubicBezTo>
                  <a:pt x="11754974" y="485048"/>
                  <a:pt x="11753819" y="483898"/>
                  <a:pt x="11752666" y="483130"/>
                </a:cubicBezTo>
                <a:cubicBezTo>
                  <a:pt x="11751514" y="482365"/>
                  <a:pt x="11750748" y="481211"/>
                  <a:pt x="11749979" y="479678"/>
                </a:cubicBezTo>
                <a:cubicBezTo>
                  <a:pt x="11749593" y="477763"/>
                  <a:pt x="11747675" y="476609"/>
                  <a:pt x="11748444" y="474308"/>
                </a:cubicBezTo>
                <a:cubicBezTo>
                  <a:pt x="11748824" y="473158"/>
                  <a:pt x="11748058" y="472007"/>
                  <a:pt x="11747288" y="471242"/>
                </a:cubicBezTo>
                <a:cubicBezTo>
                  <a:pt x="11745367" y="467788"/>
                  <a:pt x="11746136" y="463954"/>
                  <a:pt x="11744598" y="460499"/>
                </a:cubicBezTo>
                <a:lnTo>
                  <a:pt x="11744598" y="460114"/>
                </a:lnTo>
                <a:cubicBezTo>
                  <a:pt x="11745753" y="458581"/>
                  <a:pt x="11745367" y="457433"/>
                  <a:pt x="11744598" y="455894"/>
                </a:cubicBezTo>
                <a:cubicBezTo>
                  <a:pt x="11743832" y="455129"/>
                  <a:pt x="11743449" y="453593"/>
                  <a:pt x="11743832" y="452446"/>
                </a:cubicBezTo>
                <a:cubicBezTo>
                  <a:pt x="11744215" y="449374"/>
                  <a:pt x="11742294" y="446693"/>
                  <a:pt x="11743449" y="443621"/>
                </a:cubicBezTo>
                <a:cubicBezTo>
                  <a:pt x="11743832" y="443239"/>
                  <a:pt x="11743063" y="442474"/>
                  <a:pt x="11743063" y="441706"/>
                </a:cubicBezTo>
                <a:cubicBezTo>
                  <a:pt x="11742680" y="440938"/>
                  <a:pt x="11742294" y="440173"/>
                  <a:pt x="11742680" y="439405"/>
                </a:cubicBezTo>
                <a:cubicBezTo>
                  <a:pt x="11743832" y="437486"/>
                  <a:pt x="11741914" y="434800"/>
                  <a:pt x="11743063" y="432884"/>
                </a:cubicBezTo>
                <a:cubicBezTo>
                  <a:pt x="11741914" y="428279"/>
                  <a:pt x="11743449" y="423677"/>
                  <a:pt x="11743063" y="419458"/>
                </a:cubicBezTo>
                <a:cubicBezTo>
                  <a:pt x="11742680" y="414856"/>
                  <a:pt x="11743449" y="410251"/>
                  <a:pt x="11743063" y="405649"/>
                </a:cubicBezTo>
                <a:cubicBezTo>
                  <a:pt x="11743063" y="402583"/>
                  <a:pt x="11743063" y="399511"/>
                  <a:pt x="11743449" y="396445"/>
                </a:cubicBezTo>
                <a:cubicBezTo>
                  <a:pt x="11743449" y="393376"/>
                  <a:pt x="11743832" y="390689"/>
                  <a:pt x="11743832" y="387623"/>
                </a:cubicBezTo>
                <a:cubicBezTo>
                  <a:pt x="11743063" y="387238"/>
                  <a:pt x="11742680" y="387238"/>
                  <a:pt x="11741527" y="387238"/>
                </a:cubicBezTo>
                <a:lnTo>
                  <a:pt x="11741527" y="383401"/>
                </a:lnTo>
                <a:cubicBezTo>
                  <a:pt x="11741144" y="380714"/>
                  <a:pt x="11739603" y="379567"/>
                  <a:pt x="11736919" y="379949"/>
                </a:cubicBezTo>
                <a:cubicBezTo>
                  <a:pt x="11734997" y="380714"/>
                  <a:pt x="11733073" y="381482"/>
                  <a:pt x="11731155" y="382247"/>
                </a:cubicBezTo>
                <a:cubicBezTo>
                  <a:pt x="11730389" y="383786"/>
                  <a:pt x="11729619" y="384934"/>
                  <a:pt x="11728853" y="385702"/>
                </a:cubicBezTo>
                <a:cubicBezTo>
                  <a:pt x="11726163" y="388771"/>
                  <a:pt x="11725008" y="392990"/>
                  <a:pt x="11723472" y="396442"/>
                </a:cubicBezTo>
                <a:cubicBezTo>
                  <a:pt x="11723089" y="397595"/>
                  <a:pt x="11722703" y="398743"/>
                  <a:pt x="11722320" y="399511"/>
                </a:cubicBezTo>
                <a:lnTo>
                  <a:pt x="11718544" y="413842"/>
                </a:lnTo>
                <a:lnTo>
                  <a:pt x="11711279" y="426540"/>
                </a:lnTo>
                <a:cubicBezTo>
                  <a:pt x="11708591" y="429988"/>
                  <a:pt x="11705901" y="433443"/>
                  <a:pt x="11702441" y="436509"/>
                </a:cubicBezTo>
                <a:cubicBezTo>
                  <a:pt x="11697066" y="441496"/>
                  <a:pt x="11690916" y="444198"/>
                  <a:pt x="11682851" y="445731"/>
                </a:cubicBezTo>
                <a:cubicBezTo>
                  <a:pt x="11679780" y="446117"/>
                  <a:pt x="11676707" y="447267"/>
                  <a:pt x="11673247" y="448032"/>
                </a:cubicBezTo>
                <a:cubicBezTo>
                  <a:pt x="11669408" y="448803"/>
                  <a:pt x="11665565" y="449571"/>
                  <a:pt x="11661339" y="449571"/>
                </a:cubicBezTo>
                <a:cubicBezTo>
                  <a:pt x="11656730" y="449186"/>
                  <a:pt x="11652505" y="448418"/>
                  <a:pt x="11648279" y="445352"/>
                </a:cubicBezTo>
                <a:cubicBezTo>
                  <a:pt x="11645206" y="443051"/>
                  <a:pt x="11641366" y="440747"/>
                  <a:pt x="11637526" y="439211"/>
                </a:cubicBezTo>
                <a:lnTo>
                  <a:pt x="11636269" y="438168"/>
                </a:lnTo>
                <a:lnTo>
                  <a:pt x="11637198" y="435191"/>
                </a:lnTo>
                <a:lnTo>
                  <a:pt x="11636496" y="434740"/>
                </a:lnTo>
                <a:lnTo>
                  <a:pt x="11643670" y="420417"/>
                </a:lnTo>
                <a:cubicBezTo>
                  <a:pt x="11646361" y="414662"/>
                  <a:pt x="11649817" y="408909"/>
                  <a:pt x="11652505" y="403154"/>
                </a:cubicBezTo>
                <a:cubicBezTo>
                  <a:pt x="11655961" y="396254"/>
                  <a:pt x="11658652" y="389733"/>
                  <a:pt x="11661725" y="382827"/>
                </a:cubicBezTo>
                <a:cubicBezTo>
                  <a:pt x="11664796" y="375157"/>
                  <a:pt x="11667486" y="367484"/>
                  <a:pt x="11669022" y="359430"/>
                </a:cubicBezTo>
                <a:cubicBezTo>
                  <a:pt x="11669791" y="355591"/>
                  <a:pt x="11670946" y="352142"/>
                  <a:pt x="11672095" y="348689"/>
                </a:cubicBezTo>
                <a:cubicBezTo>
                  <a:pt x="11673633" y="342935"/>
                  <a:pt x="11675172" y="337563"/>
                  <a:pt x="11676321" y="332195"/>
                </a:cubicBezTo>
                <a:cubicBezTo>
                  <a:pt x="11677090" y="327593"/>
                  <a:pt x="11676707" y="322988"/>
                  <a:pt x="11674785" y="318387"/>
                </a:cubicBezTo>
                <a:cubicBezTo>
                  <a:pt x="11673247" y="314934"/>
                  <a:pt x="11670946" y="312633"/>
                  <a:pt x="11667100" y="312633"/>
                </a:cubicBezTo>
                <a:cubicBezTo>
                  <a:pt x="11663647" y="312247"/>
                  <a:pt x="11660187" y="311099"/>
                  <a:pt x="11657117" y="309947"/>
                </a:cubicBezTo>
                <a:close/>
                <a:moveTo>
                  <a:pt x="10882092" y="243535"/>
                </a:moveTo>
                <a:cubicBezTo>
                  <a:pt x="10876693" y="243535"/>
                  <a:pt x="10875006" y="250811"/>
                  <a:pt x="10879861" y="253165"/>
                </a:cubicBezTo>
                <a:cubicBezTo>
                  <a:pt x="10903485" y="264613"/>
                  <a:pt x="10923541" y="282267"/>
                  <a:pt x="10937890" y="304008"/>
                </a:cubicBezTo>
                <a:cubicBezTo>
                  <a:pt x="10940641" y="308179"/>
                  <a:pt x="10947180" y="306116"/>
                  <a:pt x="10947180" y="301121"/>
                </a:cubicBezTo>
                <a:lnTo>
                  <a:pt x="10947180" y="248625"/>
                </a:lnTo>
                <a:cubicBezTo>
                  <a:pt x="10947180" y="245814"/>
                  <a:pt x="10944900" y="243535"/>
                  <a:pt x="10942085" y="243535"/>
                </a:cubicBezTo>
                <a:close/>
                <a:moveTo>
                  <a:pt x="10783411" y="243535"/>
                </a:moveTo>
                <a:cubicBezTo>
                  <a:pt x="10779851" y="243535"/>
                  <a:pt x="10776965" y="245814"/>
                  <a:pt x="10776965" y="248625"/>
                </a:cubicBezTo>
                <a:lnTo>
                  <a:pt x="10776965" y="474836"/>
                </a:lnTo>
                <a:cubicBezTo>
                  <a:pt x="10776965" y="475303"/>
                  <a:pt x="10776898" y="475771"/>
                  <a:pt x="10776751" y="476223"/>
                </a:cubicBezTo>
                <a:cubicBezTo>
                  <a:pt x="10773546" y="486040"/>
                  <a:pt x="10765508" y="494604"/>
                  <a:pt x="10754223" y="499889"/>
                </a:cubicBezTo>
                <a:cubicBezTo>
                  <a:pt x="10748576" y="502524"/>
                  <a:pt x="10750943" y="509360"/>
                  <a:pt x="10757503" y="509360"/>
                </a:cubicBezTo>
                <a:lnTo>
                  <a:pt x="10882399" y="509360"/>
                </a:lnTo>
                <a:cubicBezTo>
                  <a:pt x="10888959" y="509360"/>
                  <a:pt x="10891325" y="502524"/>
                  <a:pt x="10885679" y="499889"/>
                </a:cubicBezTo>
                <a:cubicBezTo>
                  <a:pt x="10874394" y="494604"/>
                  <a:pt x="10866356" y="486040"/>
                  <a:pt x="10863149" y="476223"/>
                </a:cubicBezTo>
                <a:cubicBezTo>
                  <a:pt x="10863003" y="475771"/>
                  <a:pt x="10862936" y="475303"/>
                  <a:pt x="10862936" y="474836"/>
                </a:cubicBezTo>
                <a:lnTo>
                  <a:pt x="10862936" y="248625"/>
                </a:lnTo>
                <a:cubicBezTo>
                  <a:pt x="10862936" y="245814"/>
                  <a:pt x="10860050" y="243535"/>
                  <a:pt x="10856490" y="243535"/>
                </a:cubicBezTo>
                <a:close/>
                <a:moveTo>
                  <a:pt x="10690926" y="243535"/>
                </a:moveTo>
                <a:cubicBezTo>
                  <a:pt x="10688111" y="243535"/>
                  <a:pt x="10685829" y="245814"/>
                  <a:pt x="10685829" y="248625"/>
                </a:cubicBezTo>
                <a:lnTo>
                  <a:pt x="10685829" y="301121"/>
                </a:lnTo>
                <a:cubicBezTo>
                  <a:pt x="10685829" y="306116"/>
                  <a:pt x="10692369" y="308179"/>
                  <a:pt x="10695121" y="304008"/>
                </a:cubicBezTo>
                <a:cubicBezTo>
                  <a:pt x="10709470" y="282267"/>
                  <a:pt x="10729526" y="264613"/>
                  <a:pt x="10753148" y="253165"/>
                </a:cubicBezTo>
                <a:cubicBezTo>
                  <a:pt x="10758005" y="250811"/>
                  <a:pt x="10756317" y="243535"/>
                  <a:pt x="10750918" y="243535"/>
                </a:cubicBezTo>
                <a:close/>
                <a:moveTo>
                  <a:pt x="11457326" y="243534"/>
                </a:moveTo>
                <a:cubicBezTo>
                  <a:pt x="11451929" y="243534"/>
                  <a:pt x="11450239" y="250810"/>
                  <a:pt x="11455097" y="253164"/>
                </a:cubicBezTo>
                <a:cubicBezTo>
                  <a:pt x="11478719" y="264612"/>
                  <a:pt x="11498774" y="282266"/>
                  <a:pt x="11513123" y="304007"/>
                </a:cubicBezTo>
                <a:cubicBezTo>
                  <a:pt x="11515878" y="308178"/>
                  <a:pt x="11522417" y="306115"/>
                  <a:pt x="11522417" y="301120"/>
                </a:cubicBezTo>
                <a:lnTo>
                  <a:pt x="11522417" y="248624"/>
                </a:lnTo>
                <a:cubicBezTo>
                  <a:pt x="11522417" y="245813"/>
                  <a:pt x="11520134" y="243534"/>
                  <a:pt x="11517319" y="243534"/>
                </a:cubicBezTo>
                <a:close/>
                <a:moveTo>
                  <a:pt x="11358647" y="243534"/>
                </a:moveTo>
                <a:cubicBezTo>
                  <a:pt x="11355087" y="243534"/>
                  <a:pt x="11352199" y="245813"/>
                  <a:pt x="11352199" y="248624"/>
                </a:cubicBezTo>
                <a:lnTo>
                  <a:pt x="11352199" y="474835"/>
                </a:lnTo>
                <a:cubicBezTo>
                  <a:pt x="11352199" y="475302"/>
                  <a:pt x="11352132" y="475770"/>
                  <a:pt x="11351987" y="476222"/>
                </a:cubicBezTo>
                <a:cubicBezTo>
                  <a:pt x="11348782" y="486039"/>
                  <a:pt x="11340744" y="494603"/>
                  <a:pt x="11329456" y="499888"/>
                </a:cubicBezTo>
                <a:cubicBezTo>
                  <a:pt x="11323811" y="502523"/>
                  <a:pt x="11326179" y="509359"/>
                  <a:pt x="11332737" y="509359"/>
                </a:cubicBezTo>
                <a:lnTo>
                  <a:pt x="11457633" y="509359"/>
                </a:lnTo>
                <a:cubicBezTo>
                  <a:pt x="11464193" y="509359"/>
                  <a:pt x="11466561" y="502523"/>
                  <a:pt x="11460913" y="499888"/>
                </a:cubicBezTo>
                <a:cubicBezTo>
                  <a:pt x="11449628" y="494603"/>
                  <a:pt x="11441590" y="486039"/>
                  <a:pt x="11438386" y="476222"/>
                </a:cubicBezTo>
                <a:cubicBezTo>
                  <a:pt x="11438237" y="475770"/>
                  <a:pt x="11438170" y="475302"/>
                  <a:pt x="11438170" y="474835"/>
                </a:cubicBezTo>
                <a:lnTo>
                  <a:pt x="11438170" y="248624"/>
                </a:lnTo>
                <a:cubicBezTo>
                  <a:pt x="11438170" y="245813"/>
                  <a:pt x="11435285" y="243534"/>
                  <a:pt x="11431725" y="243534"/>
                </a:cubicBezTo>
                <a:close/>
                <a:moveTo>
                  <a:pt x="11266161" y="243534"/>
                </a:moveTo>
                <a:cubicBezTo>
                  <a:pt x="11263346" y="243534"/>
                  <a:pt x="11261063" y="245814"/>
                  <a:pt x="11261063" y="248624"/>
                </a:cubicBezTo>
                <a:lnTo>
                  <a:pt x="11261063" y="301121"/>
                </a:lnTo>
                <a:cubicBezTo>
                  <a:pt x="11261063" y="306116"/>
                  <a:pt x="11267602" y="308178"/>
                  <a:pt x="11270357" y="304007"/>
                </a:cubicBezTo>
                <a:cubicBezTo>
                  <a:pt x="11284706" y="282266"/>
                  <a:pt x="11304761" y="264613"/>
                  <a:pt x="11328383" y="253164"/>
                </a:cubicBezTo>
                <a:cubicBezTo>
                  <a:pt x="11333241" y="250811"/>
                  <a:pt x="11331550" y="243534"/>
                  <a:pt x="11326151" y="243534"/>
                </a:cubicBezTo>
                <a:close/>
                <a:moveTo>
                  <a:pt x="11131187" y="243534"/>
                </a:moveTo>
                <a:cubicBezTo>
                  <a:pt x="11126147" y="243534"/>
                  <a:pt x="11124584" y="250361"/>
                  <a:pt x="11129141" y="252512"/>
                </a:cubicBezTo>
                <a:cubicBezTo>
                  <a:pt x="11157970" y="266112"/>
                  <a:pt x="11181607" y="288907"/>
                  <a:pt x="11196245" y="317114"/>
                </a:cubicBezTo>
                <a:cubicBezTo>
                  <a:pt x="11198546" y="321548"/>
                  <a:pt x="11205213" y="319996"/>
                  <a:pt x="11205213" y="315001"/>
                </a:cubicBezTo>
                <a:lnTo>
                  <a:pt x="11205213" y="248270"/>
                </a:lnTo>
                <a:cubicBezTo>
                  <a:pt x="11205213" y="245654"/>
                  <a:pt x="11203088" y="243534"/>
                  <a:pt x="11200471" y="243534"/>
                </a:cubicBezTo>
                <a:close/>
                <a:moveTo>
                  <a:pt x="11000911" y="243534"/>
                </a:moveTo>
                <a:cubicBezTo>
                  <a:pt x="10996400" y="243534"/>
                  <a:pt x="10994764" y="250359"/>
                  <a:pt x="10998646" y="253000"/>
                </a:cubicBezTo>
                <a:lnTo>
                  <a:pt x="11013199" y="262905"/>
                </a:lnTo>
                <a:cubicBezTo>
                  <a:pt x="11014546" y="263822"/>
                  <a:pt x="11015370" y="265485"/>
                  <a:pt x="11015370" y="267281"/>
                </a:cubicBezTo>
                <a:lnTo>
                  <a:pt x="11015370" y="466411"/>
                </a:lnTo>
                <a:cubicBezTo>
                  <a:pt x="11015370" y="480162"/>
                  <a:pt x="11009037" y="492891"/>
                  <a:pt x="10998713" y="499888"/>
                </a:cubicBezTo>
                <a:cubicBezTo>
                  <a:pt x="10994822" y="502523"/>
                  <a:pt x="10996454" y="509359"/>
                  <a:pt x="11000972" y="509359"/>
                </a:cubicBezTo>
                <a:lnTo>
                  <a:pt x="11091998" y="509359"/>
                </a:lnTo>
                <a:cubicBezTo>
                  <a:pt x="11094448" y="509359"/>
                  <a:pt x="11096437" y="507079"/>
                  <a:pt x="11096437" y="504268"/>
                </a:cubicBezTo>
                <a:lnTo>
                  <a:pt x="11096437" y="248624"/>
                </a:lnTo>
                <a:cubicBezTo>
                  <a:pt x="11096437" y="245813"/>
                  <a:pt x="11094448" y="243534"/>
                  <a:pt x="11091998" y="243534"/>
                </a:cubicBezTo>
                <a:close/>
                <a:moveTo>
                  <a:pt x="0" y="0"/>
                </a:moveTo>
                <a:lnTo>
                  <a:pt x="12191994" y="0"/>
                </a:lnTo>
                <a:lnTo>
                  <a:pt x="12191994" y="4885016"/>
                </a:lnTo>
                <a:cubicBezTo>
                  <a:pt x="12145860" y="4864563"/>
                  <a:pt x="12115572" y="4845950"/>
                  <a:pt x="12092008" y="4831277"/>
                </a:cubicBezTo>
                <a:cubicBezTo>
                  <a:pt x="12076594" y="4821589"/>
                  <a:pt x="12064298" y="4813446"/>
                  <a:pt x="12054052" y="4806659"/>
                </a:cubicBezTo>
                <a:lnTo>
                  <a:pt x="12054043" y="4806654"/>
                </a:lnTo>
                <a:cubicBezTo>
                  <a:pt x="12048728" y="4803133"/>
                  <a:pt x="12043962" y="4799978"/>
                  <a:pt x="12039602" y="4797162"/>
                </a:cubicBezTo>
                <a:cubicBezTo>
                  <a:pt x="12014126" y="4780455"/>
                  <a:pt x="12003416" y="4774804"/>
                  <a:pt x="11986524" y="4766812"/>
                </a:cubicBezTo>
                <a:cubicBezTo>
                  <a:pt x="11976858" y="4762236"/>
                  <a:pt x="11968557" y="4759956"/>
                  <a:pt x="11974196" y="4764414"/>
                </a:cubicBezTo>
                <a:cubicBezTo>
                  <a:pt x="11996380" y="4781782"/>
                  <a:pt x="12021974" y="4800700"/>
                  <a:pt x="12055983" y="4821439"/>
                </a:cubicBezTo>
                <a:cubicBezTo>
                  <a:pt x="12089966" y="4842048"/>
                  <a:pt x="12132675" y="4864848"/>
                  <a:pt x="12191994" y="4885016"/>
                </a:cubicBezTo>
                <a:lnTo>
                  <a:pt x="12191994" y="4905965"/>
                </a:lnTo>
                <a:lnTo>
                  <a:pt x="12170800" y="4905965"/>
                </a:lnTo>
                <a:lnTo>
                  <a:pt x="12170800" y="4898728"/>
                </a:lnTo>
                <a:cubicBezTo>
                  <a:pt x="12171071" y="4895154"/>
                  <a:pt x="12162608" y="4891641"/>
                  <a:pt x="12145231" y="4888384"/>
                </a:cubicBezTo>
                <a:cubicBezTo>
                  <a:pt x="12083932" y="4862229"/>
                  <a:pt x="12033112" y="4830765"/>
                  <a:pt x="11981903" y="4799061"/>
                </a:cubicBezTo>
                <a:cubicBezTo>
                  <a:pt x="11923283" y="4762767"/>
                  <a:pt x="11864156" y="4726160"/>
                  <a:pt x="11788221" y="4696845"/>
                </a:cubicBezTo>
                <a:cubicBezTo>
                  <a:pt x="11472635" y="4574811"/>
                  <a:pt x="11261311" y="4595154"/>
                  <a:pt x="10908217" y="4629140"/>
                </a:cubicBezTo>
                <a:cubicBezTo>
                  <a:pt x="10888781" y="4631010"/>
                  <a:pt x="10868917" y="4632926"/>
                  <a:pt x="10848580" y="4634854"/>
                </a:cubicBezTo>
                <a:cubicBezTo>
                  <a:pt x="10713417" y="4647709"/>
                  <a:pt x="10600122" y="4638408"/>
                  <a:pt x="10497522" y="4617504"/>
                </a:cubicBezTo>
                <a:lnTo>
                  <a:pt x="10486854" y="4613260"/>
                </a:lnTo>
                <a:lnTo>
                  <a:pt x="10470530" y="4606764"/>
                </a:lnTo>
                <a:cubicBezTo>
                  <a:pt x="10458539" y="4600856"/>
                  <a:pt x="10440226" y="4594496"/>
                  <a:pt x="10417035" y="4586440"/>
                </a:cubicBezTo>
                <a:cubicBezTo>
                  <a:pt x="10403909" y="4581880"/>
                  <a:pt x="10389227" y="4576785"/>
                  <a:pt x="10373247" y="4570915"/>
                </a:cubicBezTo>
                <a:cubicBezTo>
                  <a:pt x="10343539" y="4560621"/>
                  <a:pt x="10309259" y="4548043"/>
                  <a:pt x="10269894" y="4533601"/>
                </a:cubicBezTo>
                <a:lnTo>
                  <a:pt x="10269849" y="4533582"/>
                </a:lnTo>
                <a:cubicBezTo>
                  <a:pt x="10251937" y="4527009"/>
                  <a:pt x="10232968" y="4520050"/>
                  <a:pt x="10212904" y="4512748"/>
                </a:cubicBezTo>
                <a:lnTo>
                  <a:pt x="10308267" y="4536181"/>
                </a:lnTo>
                <a:cubicBezTo>
                  <a:pt x="10295187" y="4530512"/>
                  <a:pt x="10282768" y="4525107"/>
                  <a:pt x="10270913" y="4519947"/>
                </a:cubicBezTo>
                <a:cubicBezTo>
                  <a:pt x="10173474" y="4477557"/>
                  <a:pt x="10114304" y="4451815"/>
                  <a:pt x="10042274" y="4430214"/>
                </a:cubicBezTo>
                <a:cubicBezTo>
                  <a:pt x="10002112" y="4418010"/>
                  <a:pt x="9957630" y="4406755"/>
                  <a:pt x="9898279" y="4396383"/>
                </a:cubicBezTo>
                <a:lnTo>
                  <a:pt x="9876910" y="4392926"/>
                </a:lnTo>
                <a:lnTo>
                  <a:pt x="9850873" y="4388720"/>
                </a:lnTo>
                <a:cubicBezTo>
                  <a:pt x="9839712" y="4386985"/>
                  <a:pt x="9827637" y="4385805"/>
                  <a:pt x="9815120" y="4384579"/>
                </a:cubicBezTo>
                <a:lnTo>
                  <a:pt x="9815101" y="4384579"/>
                </a:lnTo>
                <a:cubicBezTo>
                  <a:pt x="9808888" y="4383967"/>
                  <a:pt x="9802565" y="4383347"/>
                  <a:pt x="9796190" y="4382644"/>
                </a:cubicBezTo>
                <a:cubicBezTo>
                  <a:pt x="9763531" y="4378542"/>
                  <a:pt x="9726579" y="4377342"/>
                  <a:pt x="9685976" y="4376020"/>
                </a:cubicBezTo>
                <a:cubicBezTo>
                  <a:pt x="9678862" y="4375788"/>
                  <a:pt x="9671637" y="4375549"/>
                  <a:pt x="9664309" y="4375298"/>
                </a:cubicBezTo>
                <a:cubicBezTo>
                  <a:pt x="9654744" y="4375453"/>
                  <a:pt x="9644802" y="4375562"/>
                  <a:pt x="9634569" y="4375672"/>
                </a:cubicBezTo>
                <a:cubicBezTo>
                  <a:pt x="9616131" y="4375872"/>
                  <a:pt x="9596734" y="4376085"/>
                  <a:pt x="9576845" y="4376614"/>
                </a:cubicBezTo>
                <a:cubicBezTo>
                  <a:pt x="9565424" y="4377381"/>
                  <a:pt x="9553770" y="4378007"/>
                  <a:pt x="9542007" y="4378645"/>
                </a:cubicBezTo>
                <a:cubicBezTo>
                  <a:pt x="9522143" y="4379716"/>
                  <a:pt x="9501967" y="4380800"/>
                  <a:pt x="9482104" y="4382612"/>
                </a:cubicBezTo>
                <a:cubicBezTo>
                  <a:pt x="9418653" y="4388140"/>
                  <a:pt x="9356773" y="4395893"/>
                  <a:pt x="9306305" y="4402691"/>
                </a:cubicBezTo>
                <a:cubicBezTo>
                  <a:pt x="9285812" y="4405716"/>
                  <a:pt x="9266798" y="4408528"/>
                  <a:pt x="9248964" y="4411167"/>
                </a:cubicBezTo>
                <a:cubicBezTo>
                  <a:pt x="9236208" y="4413173"/>
                  <a:pt x="9224411" y="4415488"/>
                  <a:pt x="9213101" y="4417707"/>
                </a:cubicBezTo>
                <a:cubicBezTo>
                  <a:pt x="9208685" y="4418577"/>
                  <a:pt x="9204347" y="4419429"/>
                  <a:pt x="9200053" y="4420241"/>
                </a:cubicBezTo>
                <a:lnTo>
                  <a:pt x="9177511" y="4424821"/>
                </a:lnTo>
                <a:lnTo>
                  <a:pt x="9177284" y="4424866"/>
                </a:lnTo>
                <a:lnTo>
                  <a:pt x="9156934" y="4429000"/>
                </a:lnTo>
                <a:lnTo>
                  <a:pt x="9138283" y="4433451"/>
                </a:lnTo>
                <a:lnTo>
                  <a:pt x="9118464" y="4438185"/>
                </a:lnTo>
                <a:cubicBezTo>
                  <a:pt x="9093568" y="4444106"/>
                  <a:pt x="9070163" y="4449989"/>
                  <a:pt x="9046266" y="4456497"/>
                </a:cubicBezTo>
                <a:cubicBezTo>
                  <a:pt x="9023328" y="4462463"/>
                  <a:pt x="8999540" y="4468649"/>
                  <a:pt x="8973068" y="4475525"/>
                </a:cubicBezTo>
                <a:cubicBezTo>
                  <a:pt x="8965993" y="4476079"/>
                  <a:pt x="8952400" y="4478363"/>
                  <a:pt x="8938957" y="4480620"/>
                </a:cubicBezTo>
                <a:cubicBezTo>
                  <a:pt x="8903729" y="4486528"/>
                  <a:pt x="8869514" y="4492269"/>
                  <a:pt x="8956291" y="4466353"/>
                </a:cubicBezTo>
                <a:cubicBezTo>
                  <a:pt x="8987465" y="4456929"/>
                  <a:pt x="9008658" y="4450124"/>
                  <a:pt x="9011272" y="4447299"/>
                </a:cubicBezTo>
                <a:cubicBezTo>
                  <a:pt x="9014106" y="4444616"/>
                  <a:pt x="8997634" y="4445512"/>
                  <a:pt x="8956791" y="4453885"/>
                </a:cubicBezTo>
                <a:cubicBezTo>
                  <a:pt x="8900150" y="4464211"/>
                  <a:pt x="8741414" y="4506975"/>
                  <a:pt x="8586005" y="4551764"/>
                </a:cubicBezTo>
                <a:cubicBezTo>
                  <a:pt x="8478475" y="4582460"/>
                  <a:pt x="8366419" y="4612240"/>
                  <a:pt x="8286938" y="4633364"/>
                </a:cubicBezTo>
                <a:lnTo>
                  <a:pt x="8286847" y="4633390"/>
                </a:lnTo>
                <a:cubicBezTo>
                  <a:pt x="8252359" y="4642555"/>
                  <a:pt x="8224013" y="4650089"/>
                  <a:pt x="8204836" y="4655358"/>
                </a:cubicBezTo>
                <a:cubicBezTo>
                  <a:pt x="8201568" y="4656274"/>
                  <a:pt x="8203299" y="4656352"/>
                  <a:pt x="8205121" y="4656436"/>
                </a:cubicBezTo>
                <a:cubicBezTo>
                  <a:pt x="8206010" y="4656481"/>
                  <a:pt x="8206924" y="4656519"/>
                  <a:pt x="8207294" y="4656661"/>
                </a:cubicBezTo>
                <a:cubicBezTo>
                  <a:pt x="8279214" y="4640691"/>
                  <a:pt x="8350829" y="4623289"/>
                  <a:pt x="8425324" y="4604648"/>
                </a:cubicBezTo>
                <a:cubicBezTo>
                  <a:pt x="8499870" y="4586091"/>
                  <a:pt x="8574708" y="4566161"/>
                  <a:pt x="8656349" y="4543708"/>
                </a:cubicBezTo>
                <a:cubicBezTo>
                  <a:pt x="8639897" y="4554009"/>
                  <a:pt x="8628749" y="4560988"/>
                  <a:pt x="8617601" y="4567960"/>
                </a:cubicBezTo>
                <a:lnTo>
                  <a:pt x="8621349" y="4566702"/>
                </a:lnTo>
                <a:cubicBezTo>
                  <a:pt x="8580746" y="4581131"/>
                  <a:pt x="8540156" y="4595476"/>
                  <a:pt x="8490862" y="4612143"/>
                </a:cubicBezTo>
                <a:cubicBezTo>
                  <a:pt x="8410687" y="4630468"/>
                  <a:pt x="8338683" y="4646548"/>
                  <a:pt x="8268540" y="4660847"/>
                </a:cubicBezTo>
                <a:cubicBezTo>
                  <a:pt x="8201451" y="4674406"/>
                  <a:pt x="8136399" y="4686667"/>
                  <a:pt x="8049466" y="4700306"/>
                </a:cubicBezTo>
                <a:lnTo>
                  <a:pt x="8030413" y="4708570"/>
                </a:lnTo>
                <a:cubicBezTo>
                  <a:pt x="8018247" y="4713844"/>
                  <a:pt x="8010225" y="4717320"/>
                  <a:pt x="8007689" y="4718420"/>
                </a:cubicBezTo>
                <a:cubicBezTo>
                  <a:pt x="7896839" y="4738991"/>
                  <a:pt x="7827099" y="4747312"/>
                  <a:pt x="7761826" y="4754053"/>
                </a:cubicBezTo>
                <a:lnTo>
                  <a:pt x="7728732" y="4742322"/>
                </a:lnTo>
                <a:cubicBezTo>
                  <a:pt x="7689018" y="4746962"/>
                  <a:pt x="7614452" y="4753812"/>
                  <a:pt x="7538784" y="4753028"/>
                </a:cubicBezTo>
                <a:cubicBezTo>
                  <a:pt x="7462292" y="4752834"/>
                  <a:pt x="7381701" y="4744532"/>
                  <a:pt x="7326215" y="4737635"/>
                </a:cubicBezTo>
                <a:cubicBezTo>
                  <a:pt x="7266344" y="4730221"/>
                  <a:pt x="7209061" y="4721510"/>
                  <a:pt x="7152401" y="4712894"/>
                </a:cubicBezTo>
                <a:lnTo>
                  <a:pt x="7152395" y="4712893"/>
                </a:lnTo>
                <a:cubicBezTo>
                  <a:pt x="7109016" y="4706297"/>
                  <a:pt x="7066003" y="4699757"/>
                  <a:pt x="7022474" y="4693897"/>
                </a:cubicBezTo>
                <a:lnTo>
                  <a:pt x="6889450" y="4678979"/>
                </a:lnTo>
                <a:lnTo>
                  <a:pt x="6940953" y="4680579"/>
                </a:lnTo>
                <a:lnTo>
                  <a:pt x="6979390" y="4681617"/>
                </a:lnTo>
                <a:cubicBezTo>
                  <a:pt x="6999072" y="4682030"/>
                  <a:pt x="7010155" y="4681159"/>
                  <a:pt x="7019292" y="4680443"/>
                </a:cubicBezTo>
                <a:lnTo>
                  <a:pt x="7019922" y="4680392"/>
                </a:lnTo>
                <a:cubicBezTo>
                  <a:pt x="7022049" y="4680217"/>
                  <a:pt x="7024117" y="4680024"/>
                  <a:pt x="7026206" y="4679830"/>
                </a:cubicBezTo>
                <a:cubicBezTo>
                  <a:pt x="7042302" y="4678328"/>
                  <a:pt x="7059857" y="4676683"/>
                  <a:pt x="7120123" y="4682772"/>
                </a:cubicBezTo>
                <a:cubicBezTo>
                  <a:pt x="6996089" y="4664441"/>
                  <a:pt x="6903274" y="4658319"/>
                  <a:pt x="6814940" y="4656733"/>
                </a:cubicBezTo>
                <a:cubicBezTo>
                  <a:pt x="6780813" y="4656101"/>
                  <a:pt x="6744739" y="4655853"/>
                  <a:pt x="6710377" y="4656289"/>
                </a:cubicBezTo>
                <a:cubicBezTo>
                  <a:pt x="6676015" y="4656725"/>
                  <a:pt x="6643364" y="4657845"/>
                  <a:pt x="6616081" y="4659951"/>
                </a:cubicBezTo>
                <a:cubicBezTo>
                  <a:pt x="6523273" y="4666988"/>
                  <a:pt x="6436567" y="4676231"/>
                  <a:pt x="6352825" y="4685629"/>
                </a:cubicBezTo>
                <a:lnTo>
                  <a:pt x="6505692" y="4683734"/>
                </a:lnTo>
                <a:lnTo>
                  <a:pt x="6504822" y="4683791"/>
                </a:lnTo>
                <a:lnTo>
                  <a:pt x="6572287" y="4682945"/>
                </a:lnTo>
                <a:lnTo>
                  <a:pt x="6572566" y="4682907"/>
                </a:lnTo>
                <a:lnTo>
                  <a:pt x="6889448" y="4678979"/>
                </a:lnTo>
                <a:lnTo>
                  <a:pt x="6889449" y="4678979"/>
                </a:lnTo>
                <a:lnTo>
                  <a:pt x="6572289" y="4682945"/>
                </a:lnTo>
                <a:cubicBezTo>
                  <a:pt x="6560920" y="4684590"/>
                  <a:pt x="6547263" y="4686403"/>
                  <a:pt x="6532697" y="4688344"/>
                </a:cubicBezTo>
                <a:lnTo>
                  <a:pt x="6532632" y="4688350"/>
                </a:lnTo>
                <a:lnTo>
                  <a:pt x="6532607" y="4688357"/>
                </a:lnTo>
                <a:cubicBezTo>
                  <a:pt x="6512665" y="4691008"/>
                  <a:pt x="6491030" y="4693891"/>
                  <a:pt x="6471257" y="4696854"/>
                </a:cubicBezTo>
                <a:cubicBezTo>
                  <a:pt x="6462327" y="4696999"/>
                  <a:pt x="6453534" y="4697150"/>
                  <a:pt x="6453060" y="4697157"/>
                </a:cubicBezTo>
                <a:lnTo>
                  <a:pt x="6456244" y="4697266"/>
                </a:lnTo>
                <a:cubicBezTo>
                  <a:pt x="6458793" y="4697353"/>
                  <a:pt x="6462522" y="4697481"/>
                  <a:pt x="6466257" y="4697611"/>
                </a:cubicBezTo>
                <a:lnTo>
                  <a:pt x="6466348" y="4697597"/>
                </a:lnTo>
                <a:lnTo>
                  <a:pt x="6471705" y="4696849"/>
                </a:lnTo>
                <a:lnTo>
                  <a:pt x="6471711" y="4696848"/>
                </a:lnTo>
                <a:cubicBezTo>
                  <a:pt x="6469260" y="4698208"/>
                  <a:pt x="6466815" y="4699564"/>
                  <a:pt x="6463774" y="4701249"/>
                </a:cubicBezTo>
                <a:lnTo>
                  <a:pt x="6462846" y="4701765"/>
                </a:lnTo>
                <a:cubicBezTo>
                  <a:pt x="6459701" y="4703506"/>
                  <a:pt x="6455920" y="4705604"/>
                  <a:pt x="6450913" y="4708379"/>
                </a:cubicBezTo>
                <a:cubicBezTo>
                  <a:pt x="6361503" y="4712389"/>
                  <a:pt x="6263630" y="4722575"/>
                  <a:pt x="6158429" y="4733523"/>
                </a:cubicBezTo>
                <a:cubicBezTo>
                  <a:pt x="6102294" y="4739366"/>
                  <a:pt x="6044079" y="4745425"/>
                  <a:pt x="5983935" y="4750879"/>
                </a:cubicBezTo>
                <a:cubicBezTo>
                  <a:pt x="5897490" y="4758494"/>
                  <a:pt x="5806426" y="4764613"/>
                  <a:pt x="5712903" y="4763615"/>
                </a:cubicBezTo>
                <a:cubicBezTo>
                  <a:pt x="5666230" y="4763201"/>
                  <a:pt x="5618888" y="4761119"/>
                  <a:pt x="5572262" y="4756207"/>
                </a:cubicBezTo>
                <a:cubicBezTo>
                  <a:pt x="5525373" y="4751780"/>
                  <a:pt x="5479264" y="4744438"/>
                  <a:pt x="5434907" y="4734528"/>
                </a:cubicBezTo>
                <a:cubicBezTo>
                  <a:pt x="5507669" y="4748310"/>
                  <a:pt x="5557928" y="4750782"/>
                  <a:pt x="5603844" y="4753041"/>
                </a:cubicBezTo>
                <a:lnTo>
                  <a:pt x="5609161" y="4753305"/>
                </a:lnTo>
                <a:cubicBezTo>
                  <a:pt x="5655854" y="4755301"/>
                  <a:pt x="5700082" y="4755909"/>
                  <a:pt x="5768688" y="4756851"/>
                </a:cubicBezTo>
                <a:lnTo>
                  <a:pt x="5773299" y="4756915"/>
                </a:lnTo>
                <a:lnTo>
                  <a:pt x="5769447" y="4756785"/>
                </a:lnTo>
                <a:lnTo>
                  <a:pt x="5769492" y="4756784"/>
                </a:lnTo>
                <a:cubicBezTo>
                  <a:pt x="5887137" y="4754118"/>
                  <a:pt x="6003987" y="4740891"/>
                  <a:pt x="6121379" y="4726370"/>
                </a:cubicBezTo>
                <a:cubicBezTo>
                  <a:pt x="6143059" y="4723690"/>
                  <a:pt x="6164797" y="4720950"/>
                  <a:pt x="6186620" y="4718199"/>
                </a:cubicBezTo>
                <a:lnTo>
                  <a:pt x="6186626" y="4718199"/>
                </a:lnTo>
                <a:cubicBezTo>
                  <a:pt x="6283066" y="4706042"/>
                  <a:pt x="6381179" y="4693672"/>
                  <a:pt x="6483177" y="4685345"/>
                </a:cubicBezTo>
                <a:cubicBezTo>
                  <a:pt x="6489921" y="4684784"/>
                  <a:pt x="6497269" y="4684262"/>
                  <a:pt x="6504824" y="4683791"/>
                </a:cubicBezTo>
                <a:lnTo>
                  <a:pt x="6352204" y="4685700"/>
                </a:lnTo>
                <a:cubicBezTo>
                  <a:pt x="6335375" y="4687590"/>
                  <a:pt x="6318669" y="4689480"/>
                  <a:pt x="6302054" y="4691370"/>
                </a:cubicBezTo>
                <a:lnTo>
                  <a:pt x="6301983" y="4691376"/>
                </a:lnTo>
                <a:cubicBezTo>
                  <a:pt x="6282683" y="4693563"/>
                  <a:pt x="6263513" y="4695736"/>
                  <a:pt x="6244428" y="4697872"/>
                </a:cubicBezTo>
                <a:cubicBezTo>
                  <a:pt x="6127177" y="4711100"/>
                  <a:pt x="6013564" y="4723678"/>
                  <a:pt x="5899344" y="4731481"/>
                </a:cubicBezTo>
                <a:cubicBezTo>
                  <a:pt x="5769615" y="4740406"/>
                  <a:pt x="5641068" y="4740885"/>
                  <a:pt x="5524336" y="4723672"/>
                </a:cubicBezTo>
                <a:cubicBezTo>
                  <a:pt x="5480561" y="4717313"/>
                  <a:pt x="5438538" y="4708560"/>
                  <a:pt x="5398656" y="4697630"/>
                </a:cubicBezTo>
                <a:lnTo>
                  <a:pt x="5142687" y="4700833"/>
                </a:lnTo>
                <a:lnTo>
                  <a:pt x="5142687" y="4700631"/>
                </a:lnTo>
                <a:lnTo>
                  <a:pt x="5398071" y="4697465"/>
                </a:lnTo>
                <a:cubicBezTo>
                  <a:pt x="5384972" y="4693873"/>
                  <a:pt x="5372132" y="4690042"/>
                  <a:pt x="5359548" y="4685985"/>
                </a:cubicBezTo>
                <a:cubicBezTo>
                  <a:pt x="5346450" y="4682134"/>
                  <a:pt x="5333997" y="4677703"/>
                  <a:pt x="5321872" y="4673007"/>
                </a:cubicBezTo>
                <a:cubicBezTo>
                  <a:pt x="5319860" y="4672259"/>
                  <a:pt x="5317786" y="4671510"/>
                  <a:pt x="5315773" y="4670769"/>
                </a:cubicBezTo>
                <a:cubicBezTo>
                  <a:pt x="5305399" y="4666957"/>
                  <a:pt x="5295088" y="4663164"/>
                  <a:pt x="5286981" y="4659378"/>
                </a:cubicBezTo>
                <a:cubicBezTo>
                  <a:pt x="5266034" y="4650206"/>
                  <a:pt x="5246127" y="4639693"/>
                  <a:pt x="5227124" y="4627805"/>
                </a:cubicBezTo>
                <a:cubicBezTo>
                  <a:pt x="5204685" y="4618007"/>
                  <a:pt x="5178680" y="4605049"/>
                  <a:pt x="5152156" y="4591052"/>
                </a:cubicBezTo>
                <a:cubicBezTo>
                  <a:pt x="5145671" y="4586067"/>
                  <a:pt x="5139250" y="4580958"/>
                  <a:pt x="5132634" y="4575778"/>
                </a:cubicBezTo>
                <a:cubicBezTo>
                  <a:pt x="5092881" y="4544438"/>
                  <a:pt x="5049562" y="4510310"/>
                  <a:pt x="4981921" y="4481775"/>
                </a:cubicBezTo>
                <a:cubicBezTo>
                  <a:pt x="4927381" y="4458994"/>
                  <a:pt x="4861363" y="4443107"/>
                  <a:pt x="4795604" y="4434496"/>
                </a:cubicBezTo>
                <a:cubicBezTo>
                  <a:pt x="4729585" y="4425686"/>
                  <a:pt x="4663568" y="4423028"/>
                  <a:pt x="4599821" y="4423241"/>
                </a:cubicBezTo>
                <a:cubicBezTo>
                  <a:pt x="4473620" y="4423893"/>
                  <a:pt x="4354489" y="4435374"/>
                  <a:pt x="4240479" y="4446358"/>
                </a:cubicBezTo>
                <a:lnTo>
                  <a:pt x="4236718" y="4446719"/>
                </a:lnTo>
                <a:cubicBezTo>
                  <a:pt x="4209222" y="4449332"/>
                  <a:pt x="4176148" y="4452763"/>
                  <a:pt x="4146900" y="4456375"/>
                </a:cubicBezTo>
                <a:cubicBezTo>
                  <a:pt x="4117069" y="4460019"/>
                  <a:pt x="4088210" y="4463941"/>
                  <a:pt x="4059481" y="4467882"/>
                </a:cubicBezTo>
                <a:cubicBezTo>
                  <a:pt x="4045863" y="4469772"/>
                  <a:pt x="4032309" y="4471668"/>
                  <a:pt x="4018884" y="4473551"/>
                </a:cubicBezTo>
                <a:lnTo>
                  <a:pt x="4018754" y="4473564"/>
                </a:lnTo>
                <a:lnTo>
                  <a:pt x="4018754" y="4473571"/>
                </a:lnTo>
                <a:cubicBezTo>
                  <a:pt x="3975694" y="4479589"/>
                  <a:pt x="3933216" y="4485529"/>
                  <a:pt x="3891063" y="4491083"/>
                </a:cubicBezTo>
                <a:cubicBezTo>
                  <a:pt x="3780688" y="4505279"/>
                  <a:pt x="3669792" y="4517193"/>
                  <a:pt x="3566549" y="4516309"/>
                </a:cubicBezTo>
                <a:cubicBezTo>
                  <a:pt x="3558185" y="4516515"/>
                  <a:pt x="3550337" y="4516586"/>
                  <a:pt x="3542360" y="4516606"/>
                </a:cubicBezTo>
                <a:lnTo>
                  <a:pt x="3510971" y="4514580"/>
                </a:lnTo>
                <a:cubicBezTo>
                  <a:pt x="3500985" y="4513297"/>
                  <a:pt x="3491062" y="4512065"/>
                  <a:pt x="3480945" y="4511071"/>
                </a:cubicBezTo>
                <a:cubicBezTo>
                  <a:pt x="3442488" y="4506286"/>
                  <a:pt x="3405459" y="4498584"/>
                  <a:pt x="3380361" y="4487542"/>
                </a:cubicBezTo>
                <a:cubicBezTo>
                  <a:pt x="3354874" y="4476306"/>
                  <a:pt x="3334773" y="4460535"/>
                  <a:pt x="3318494" y="4440830"/>
                </a:cubicBezTo>
                <a:cubicBezTo>
                  <a:pt x="3303967" y="4423538"/>
                  <a:pt x="3292877" y="4403485"/>
                  <a:pt x="3281204" y="4382193"/>
                </a:cubicBezTo>
                <a:cubicBezTo>
                  <a:pt x="3279648" y="4379355"/>
                  <a:pt x="3278027" y="4376497"/>
                  <a:pt x="3276470" y="4373614"/>
                </a:cubicBezTo>
                <a:lnTo>
                  <a:pt x="3275369" y="4371737"/>
                </a:lnTo>
                <a:cubicBezTo>
                  <a:pt x="3261944" y="4347756"/>
                  <a:pt x="3247547" y="4322027"/>
                  <a:pt x="3222254" y="4295569"/>
                </a:cubicBezTo>
                <a:cubicBezTo>
                  <a:pt x="3219985" y="4293511"/>
                  <a:pt x="3217781" y="4291383"/>
                  <a:pt x="3215575" y="4289241"/>
                </a:cubicBezTo>
                <a:lnTo>
                  <a:pt x="3215510" y="4289235"/>
                </a:lnTo>
                <a:cubicBezTo>
                  <a:pt x="3210646" y="4284513"/>
                  <a:pt x="3205654" y="4279766"/>
                  <a:pt x="3200206" y="4275728"/>
                </a:cubicBezTo>
                <a:lnTo>
                  <a:pt x="3176665" y="4257733"/>
                </a:lnTo>
                <a:cubicBezTo>
                  <a:pt x="3171736" y="4253701"/>
                  <a:pt x="3165510" y="4249928"/>
                  <a:pt x="3159350" y="4246155"/>
                </a:cubicBezTo>
                <a:cubicBezTo>
                  <a:pt x="3156236" y="4244246"/>
                  <a:pt x="3153124" y="4242343"/>
                  <a:pt x="3150141" y="4240408"/>
                </a:cubicBezTo>
                <a:cubicBezTo>
                  <a:pt x="3141191" y="4234654"/>
                  <a:pt x="3131788" y="4229023"/>
                  <a:pt x="3120958" y="4223857"/>
                </a:cubicBezTo>
                <a:cubicBezTo>
                  <a:pt x="3080621" y="4202230"/>
                  <a:pt x="3030361" y="4183757"/>
                  <a:pt x="2974849" y="4171166"/>
                </a:cubicBezTo>
                <a:cubicBezTo>
                  <a:pt x="2863175" y="4145295"/>
                  <a:pt x="2738985" y="4143496"/>
                  <a:pt x="2630295" y="4153500"/>
                </a:cubicBezTo>
                <a:cubicBezTo>
                  <a:pt x="2519983" y="4163072"/>
                  <a:pt x="2418815" y="4182480"/>
                  <a:pt x="2323160" y="4205087"/>
                </a:cubicBezTo>
                <a:cubicBezTo>
                  <a:pt x="2227634" y="4227914"/>
                  <a:pt x="2137556" y="4254533"/>
                  <a:pt x="2051045" y="4283191"/>
                </a:cubicBezTo>
                <a:cubicBezTo>
                  <a:pt x="1964404" y="4311823"/>
                  <a:pt x="1881524" y="4342641"/>
                  <a:pt x="1801045" y="4374795"/>
                </a:cubicBezTo>
                <a:cubicBezTo>
                  <a:pt x="1781653" y="4382296"/>
                  <a:pt x="1760059" y="4391887"/>
                  <a:pt x="1738917" y="4401246"/>
                </a:cubicBezTo>
                <a:lnTo>
                  <a:pt x="1738527" y="4401427"/>
                </a:lnTo>
                <a:cubicBezTo>
                  <a:pt x="1736841" y="4402259"/>
                  <a:pt x="1735156" y="4403091"/>
                  <a:pt x="1733534" y="4403923"/>
                </a:cubicBezTo>
                <a:lnTo>
                  <a:pt x="1733340" y="4404001"/>
                </a:lnTo>
                <a:lnTo>
                  <a:pt x="1733210" y="4404084"/>
                </a:lnTo>
                <a:cubicBezTo>
                  <a:pt x="1715117" y="4413108"/>
                  <a:pt x="1696958" y="4422157"/>
                  <a:pt x="1680940" y="4431774"/>
                </a:cubicBezTo>
                <a:cubicBezTo>
                  <a:pt x="1644883" y="4452621"/>
                  <a:pt x="1612846" y="4474493"/>
                  <a:pt x="1584117" y="4496307"/>
                </a:cubicBezTo>
                <a:cubicBezTo>
                  <a:pt x="1562781" y="4512361"/>
                  <a:pt x="1542613" y="4528396"/>
                  <a:pt x="1522833" y="4544115"/>
                </a:cubicBezTo>
                <a:cubicBezTo>
                  <a:pt x="1481847" y="4576733"/>
                  <a:pt x="1442483" y="4607990"/>
                  <a:pt x="1398059" y="4635261"/>
                </a:cubicBezTo>
                <a:lnTo>
                  <a:pt x="1372962" y="4649948"/>
                </a:lnTo>
                <a:lnTo>
                  <a:pt x="1346698" y="4663576"/>
                </a:lnTo>
                <a:cubicBezTo>
                  <a:pt x="1341315" y="4666182"/>
                  <a:pt x="1335737" y="4668653"/>
                  <a:pt x="1330225" y="4671123"/>
                </a:cubicBezTo>
                <a:cubicBezTo>
                  <a:pt x="1326530" y="4672781"/>
                  <a:pt x="1322768" y="4674438"/>
                  <a:pt x="1319136" y="4676135"/>
                </a:cubicBezTo>
                <a:cubicBezTo>
                  <a:pt x="1313624" y="4678676"/>
                  <a:pt x="1308306" y="4680547"/>
                  <a:pt x="1303117" y="4682398"/>
                </a:cubicBezTo>
                <a:cubicBezTo>
                  <a:pt x="1299616" y="4683643"/>
                  <a:pt x="1296114" y="4684881"/>
                  <a:pt x="1292611" y="4686307"/>
                </a:cubicBezTo>
                <a:cubicBezTo>
                  <a:pt x="1257333" y="4698592"/>
                  <a:pt x="1221470" y="4703763"/>
                  <a:pt x="1177566" y="4703862"/>
                </a:cubicBezTo>
                <a:cubicBezTo>
                  <a:pt x="1135542" y="4704385"/>
                  <a:pt x="1087358" y="4699173"/>
                  <a:pt x="1033985" y="4693395"/>
                </a:cubicBezTo>
                <a:cubicBezTo>
                  <a:pt x="975619" y="4687080"/>
                  <a:pt x="911093" y="4680095"/>
                  <a:pt x="841378" y="4679166"/>
                </a:cubicBezTo>
                <a:cubicBezTo>
                  <a:pt x="705839" y="4677541"/>
                  <a:pt x="578342" y="4701750"/>
                  <a:pt x="474645" y="4734665"/>
                </a:cubicBezTo>
                <a:lnTo>
                  <a:pt x="477629" y="4733566"/>
                </a:lnTo>
                <a:lnTo>
                  <a:pt x="477629" y="4733563"/>
                </a:lnTo>
                <a:cubicBezTo>
                  <a:pt x="475877" y="4734084"/>
                  <a:pt x="474126" y="4734608"/>
                  <a:pt x="472375" y="4735133"/>
                </a:cubicBezTo>
                <a:cubicBezTo>
                  <a:pt x="445981" y="4743024"/>
                  <a:pt x="420688" y="4751483"/>
                  <a:pt x="396305" y="4760219"/>
                </a:cubicBezTo>
                <a:lnTo>
                  <a:pt x="397018" y="4760213"/>
                </a:lnTo>
                <a:cubicBezTo>
                  <a:pt x="397732" y="4759953"/>
                  <a:pt x="398445" y="4759694"/>
                  <a:pt x="399159" y="4759436"/>
                </a:cubicBezTo>
                <a:lnTo>
                  <a:pt x="399159" y="4759435"/>
                </a:lnTo>
                <a:lnTo>
                  <a:pt x="1686128" y="4743480"/>
                </a:lnTo>
                <a:lnTo>
                  <a:pt x="1686128" y="4744083"/>
                </a:lnTo>
                <a:lnTo>
                  <a:pt x="397019" y="4760213"/>
                </a:lnTo>
                <a:cubicBezTo>
                  <a:pt x="386190" y="4764190"/>
                  <a:pt x="375878" y="4768350"/>
                  <a:pt x="365631" y="4772509"/>
                </a:cubicBezTo>
                <a:cubicBezTo>
                  <a:pt x="360183" y="4774721"/>
                  <a:pt x="354670" y="4776934"/>
                  <a:pt x="349159" y="4779117"/>
                </a:cubicBezTo>
                <a:lnTo>
                  <a:pt x="311350" y="4795054"/>
                </a:lnTo>
                <a:cubicBezTo>
                  <a:pt x="298834" y="4800283"/>
                  <a:pt x="286123" y="4805742"/>
                  <a:pt x="273023" y="4811672"/>
                </a:cubicBezTo>
                <a:cubicBezTo>
                  <a:pt x="237939" y="4827165"/>
                  <a:pt x="204281" y="4842567"/>
                  <a:pt x="170883" y="4857850"/>
                </a:cubicBezTo>
                <a:cubicBezTo>
                  <a:pt x="154670" y="4865273"/>
                  <a:pt x="138522" y="4872669"/>
                  <a:pt x="122309" y="4880032"/>
                </a:cubicBezTo>
                <a:lnTo>
                  <a:pt x="125381" y="4878415"/>
                </a:lnTo>
                <a:lnTo>
                  <a:pt x="125355" y="4878429"/>
                </a:lnTo>
                <a:lnTo>
                  <a:pt x="125420" y="4878395"/>
                </a:lnTo>
                <a:lnTo>
                  <a:pt x="125407" y="4878401"/>
                </a:lnTo>
                <a:lnTo>
                  <a:pt x="125421" y="4878394"/>
                </a:lnTo>
                <a:lnTo>
                  <a:pt x="125406" y="4878402"/>
                </a:lnTo>
                <a:lnTo>
                  <a:pt x="125403" y="4878403"/>
                </a:lnTo>
                <a:lnTo>
                  <a:pt x="125405" y="4878402"/>
                </a:lnTo>
                <a:lnTo>
                  <a:pt x="125393" y="4878408"/>
                </a:lnTo>
                <a:lnTo>
                  <a:pt x="125398" y="4878406"/>
                </a:lnTo>
                <a:lnTo>
                  <a:pt x="125391" y="4878410"/>
                </a:lnTo>
                <a:lnTo>
                  <a:pt x="62866" y="4905965"/>
                </a:lnTo>
                <a:lnTo>
                  <a:pt x="0" y="4905965"/>
                </a:lnTo>
                <a:close/>
              </a:path>
            </a:pathLst>
          </a:custGeom>
          <a:pattFill prst="dkUpDiag">
            <a:fgClr>
              <a:schemeClr val="accent6"/>
            </a:fgClr>
            <a:bgClr>
              <a:schemeClr val="bg2"/>
            </a:bgClr>
          </a:pattFill>
          <a:ln w="635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6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1 / Simp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912" y="766517"/>
            <a:ext cx="9990177" cy="270033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912" y="3813819"/>
            <a:ext cx="9990177" cy="289310"/>
          </a:xfrm>
          <a:noFill/>
        </p:spPr>
        <p:txBody>
          <a:bodyPr wrap="square" lIns="36000" rIns="36000">
            <a:spAutoFit/>
          </a:bodyPr>
          <a:lstStyle>
            <a:lvl1pPr marL="0" indent="0" algn="ctr">
              <a:buNone/>
              <a:defRPr sz="1600" b="0" i="0" cap="none" spc="80" baseline="0">
                <a:solidFill>
                  <a:schemeClr val="accent2"/>
                </a:solidFill>
                <a:latin typeface="Konsole v1.1 Expande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BCB8-7757-BC46-BA2F-2D66E0EC8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93" y="6510735"/>
            <a:ext cx="1723229" cy="153888"/>
          </a:xfrm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2007-71AF-3C4E-A9E1-CA6E53F38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11CCA9-1B9F-1CAB-1E81-642A17B58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8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2 / Numb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E63C08-C200-651D-5E09-49C2000DA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642" r="17029"/>
          <a:stretch/>
        </p:blipFill>
        <p:spPr>
          <a:xfrm rot="10800000">
            <a:off x="20646" y="2316345"/>
            <a:ext cx="12171352" cy="4541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728663"/>
            <a:ext cx="5364163" cy="270033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13819"/>
            <a:ext cx="5364163" cy="270843"/>
          </a:xfrm>
          <a:noFill/>
        </p:spPr>
        <p:txBody>
          <a:bodyPr wrap="square" lIns="36000" rIns="36000">
            <a:spAutoFit/>
          </a:bodyPr>
          <a:lstStyle>
            <a:lvl1pPr marL="0" indent="0" algn="l">
              <a:buNone/>
              <a:defRPr sz="1600" b="0" i="0" cap="none" spc="80" baseline="0">
                <a:solidFill>
                  <a:schemeClr val="tx1"/>
                </a:solidFill>
                <a:latin typeface="Konsole v1.1 Expande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BCB8-7757-BC46-BA2F-2D66E0EC8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93" y="6510735"/>
            <a:ext cx="1723229" cy="153888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2007-71AF-3C4E-A9E1-CA6E53F38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11CCA9-1B9F-1CAB-1E81-642A17B58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DF9B9C2-15E3-3E39-4ECE-BEF478CB7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279" y="1252852"/>
            <a:ext cx="6223291" cy="3736732"/>
          </a:xfrm>
        </p:spPr>
        <p:txBody>
          <a:bodyPr anchor="ctr"/>
          <a:lstStyle>
            <a:lvl1pPr marL="0" indent="0" algn="ctr">
              <a:buNone/>
              <a:defRPr sz="20000" b="1" i="0" spc="-1000" baseline="0">
                <a:solidFill>
                  <a:schemeClr val="tx2"/>
                </a:solidFill>
                <a:latin typeface="Konsole v1.1 Semibold" pitchFamily="2" charset="77"/>
              </a:defRPr>
            </a:lvl1pPr>
          </a:lstStyle>
          <a:p>
            <a:pPr lvl="0"/>
            <a:r>
              <a:rPr lang="en-GB"/>
              <a:t>X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8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1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735AECD-95C9-A22B-4E9B-D764645322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88876" y="284583"/>
            <a:ext cx="6288833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2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53DBD3-64F8-FA56-DA29-5F85B1273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318" r="-64"/>
          <a:stretch/>
        </p:blipFill>
        <p:spPr>
          <a:xfrm>
            <a:off x="-2" y="815873"/>
            <a:ext cx="5711087" cy="60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7.sv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E73AD-37FA-9D45-B4C6-C9C58977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1320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C405B-0C9E-4F40-89F6-5187377A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398"/>
            <a:ext cx="8964612" cy="3779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5A6E-D79B-234A-9877-A09A83148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5" y="6510735"/>
            <a:ext cx="43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 i="0" spc="8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F045AF-5FE0-D14E-8B8D-28474E6CF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75" y="6510735"/>
            <a:ext cx="1493999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10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>
                <a:latin typeface="Arial" panose="020B0604020202020204" pitchFamily="34" charset="0"/>
              </a:rPr>
              <a:t>Name</a:t>
            </a:r>
            <a:r>
              <a:rPr lang="fi-FI">
                <a:latin typeface="Arial" panose="020B0604020202020204" pitchFamily="34" charset="0"/>
              </a:rPr>
              <a:t> of </a:t>
            </a:r>
            <a:r>
              <a:rPr lang="fi-FI" err="1">
                <a:latin typeface="Arial" panose="020B0604020202020204" pitchFamily="34" charset="0"/>
              </a:rPr>
              <a:t>the</a:t>
            </a:r>
            <a:r>
              <a:rPr lang="fi-FI">
                <a:latin typeface="Arial" panose="020B0604020202020204" pitchFamily="34" charset="0"/>
              </a:rPr>
              <a:t> </a:t>
            </a:r>
            <a:r>
              <a:rPr lang="fi-FI" err="1">
                <a:latin typeface="Arial" panose="020B0604020202020204" pitchFamily="34" charset="0"/>
              </a:rPr>
              <a:t>document</a:t>
            </a:r>
            <a:endParaRPr lang="fi-FI">
              <a:latin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124ED9-0121-A7E0-FD96-C0218A7CF1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547EBF"/>
          </p15:clr>
        </p15:guide>
        <p15:guide id="12" pos="2706" userDrawn="1">
          <p15:clr>
            <a:srgbClr val="A4A3A4"/>
          </p15:clr>
        </p15:guide>
        <p15:guide id="14" pos="461" userDrawn="1">
          <p15:clr>
            <a:srgbClr val="A4A3A4"/>
          </p15:clr>
        </p15:guide>
        <p15:guide id="17" pos="4974" userDrawn="1">
          <p15:clr>
            <a:srgbClr val="A4A3A4"/>
          </p15:clr>
        </p15:guide>
        <p15:guide id="21" orient="horz" pos="232" userDrawn="1">
          <p15:clr>
            <a:srgbClr val="C35EA4"/>
          </p15:clr>
        </p15:guide>
        <p15:guide id="23" orient="horz" pos="2160" userDrawn="1">
          <p15:clr>
            <a:srgbClr val="547EBF"/>
          </p15:clr>
        </p15:guide>
        <p15:guide id="25" pos="7446" userDrawn="1">
          <p15:clr>
            <a:srgbClr val="C35EA4"/>
          </p15:clr>
        </p15:guide>
        <p15:guide id="26" pos="234" userDrawn="1">
          <p15:clr>
            <a:srgbClr val="C35EA4"/>
          </p15:clr>
        </p15:guide>
        <p15:guide id="27" orient="horz" pos="4088" userDrawn="1">
          <p15:clr>
            <a:srgbClr val="C35EA4"/>
          </p15:clr>
        </p15:guide>
        <p15:guide id="28" orient="horz" pos="459" userDrawn="1">
          <p15:clr>
            <a:srgbClr val="A4A3A4"/>
          </p15:clr>
        </p15:guide>
        <p15:guide id="29" pos="7219" userDrawn="1">
          <p15:clr>
            <a:srgbClr val="A4A3A4"/>
          </p15:clr>
        </p15:guide>
        <p15:guide id="30" orient="horz" pos="3861" userDrawn="1">
          <p15:clr>
            <a:srgbClr val="A4A3A4"/>
          </p15:clr>
        </p15:guide>
        <p15:guide id="31" pos="1572" userDrawn="1">
          <p15:clr>
            <a:srgbClr val="A4A3A4"/>
          </p15:clr>
        </p15:guide>
        <p15:guide id="32" pos="6108" userDrawn="1">
          <p15:clr>
            <a:srgbClr val="A4A3A4"/>
          </p15:clr>
        </p15:guide>
        <p15:guide id="33" orient="horz" pos="129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E73AD-37FA-9D45-B4C6-C9C58977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1320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C405B-0C9E-4F40-89F6-5187377A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398"/>
            <a:ext cx="8964612" cy="3779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5A6E-D79B-234A-9877-A09A83148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5" y="6518429"/>
            <a:ext cx="43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F045AF-5FE0-D14E-8B8D-28474E6CF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75" y="6510735"/>
            <a:ext cx="1572546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9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/>
              <a:t>Name of the document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124ED9-0121-A7E0-FD96-C0218A7CF1B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40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spc="-50" baseline="0">
          <a:solidFill>
            <a:schemeClr val="tx1"/>
          </a:solidFill>
          <a:latin typeface="Konsole v1.1 Wide Semibold" pitchFamily="2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547EBF"/>
          </p15:clr>
        </p15:guide>
        <p15:guide id="12" pos="2706" userDrawn="1">
          <p15:clr>
            <a:srgbClr val="A4A3A4"/>
          </p15:clr>
        </p15:guide>
        <p15:guide id="14" pos="461" userDrawn="1">
          <p15:clr>
            <a:srgbClr val="A4A3A4"/>
          </p15:clr>
        </p15:guide>
        <p15:guide id="17" pos="4974" userDrawn="1">
          <p15:clr>
            <a:srgbClr val="A4A3A4"/>
          </p15:clr>
        </p15:guide>
        <p15:guide id="21" orient="horz" pos="232" userDrawn="1">
          <p15:clr>
            <a:srgbClr val="C35EA4"/>
          </p15:clr>
        </p15:guide>
        <p15:guide id="23" orient="horz" pos="2160" userDrawn="1">
          <p15:clr>
            <a:srgbClr val="547EBF"/>
          </p15:clr>
        </p15:guide>
        <p15:guide id="25" pos="7446" userDrawn="1">
          <p15:clr>
            <a:srgbClr val="C35EA4"/>
          </p15:clr>
        </p15:guide>
        <p15:guide id="26" pos="234" userDrawn="1">
          <p15:clr>
            <a:srgbClr val="C35EA4"/>
          </p15:clr>
        </p15:guide>
        <p15:guide id="27" orient="horz" pos="4088" userDrawn="1">
          <p15:clr>
            <a:srgbClr val="C35EA4"/>
          </p15:clr>
        </p15:guide>
        <p15:guide id="28" orient="horz" pos="459" userDrawn="1">
          <p15:clr>
            <a:srgbClr val="A4A3A4"/>
          </p15:clr>
        </p15:guide>
        <p15:guide id="29" pos="7219" userDrawn="1">
          <p15:clr>
            <a:srgbClr val="A4A3A4"/>
          </p15:clr>
        </p15:guide>
        <p15:guide id="30" orient="horz" pos="3861" userDrawn="1">
          <p15:clr>
            <a:srgbClr val="A4A3A4"/>
          </p15:clr>
        </p15:guide>
        <p15:guide id="31" pos="1572" userDrawn="1">
          <p15:clr>
            <a:srgbClr val="A4A3A4"/>
          </p15:clr>
        </p15:guide>
        <p15:guide id="32" pos="6108" userDrawn="1">
          <p15:clr>
            <a:srgbClr val="A4A3A4"/>
          </p15:clr>
        </p15:guide>
        <p15:guide id="33" orient="horz" pos="129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6FEF-D9BA-69B4-038F-391B67E5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TET-viikon ohjelma ravintolat/ myymälät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6A3497-3C96-31C5-C1CE-55F29AD8D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61294" y="4820003"/>
            <a:ext cx="2015999" cy="610970"/>
          </a:xfrm>
          <a:solidFill>
            <a:schemeClr val="accent4"/>
          </a:solidFill>
        </p:spPr>
        <p:txBody>
          <a:bodyPr/>
          <a:lstStyle/>
          <a:p>
            <a:pPr lvl="0" algn="ctr">
              <a:lnSpc>
                <a:spcPct val="90000"/>
              </a:lnSpc>
              <a:spcAft>
                <a:spcPts val="400"/>
              </a:spcAft>
            </a:pPr>
            <a:r>
              <a:rPr lang="fi-FI" sz="1200" b="1" dirty="0">
                <a:solidFill>
                  <a:srgbClr val="010661"/>
                </a:solidFill>
                <a:latin typeface="Arial" panose="020B0604020202020204" pitchFamily="34" charset="0"/>
              </a:rPr>
              <a:t>Duuniin ravintolaan -verkkokurssi</a:t>
            </a:r>
            <a:endParaRPr lang="fi-FI" sz="1300" b="1" dirty="0">
              <a:solidFill>
                <a:srgbClr val="01066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F504F9-56DE-7D9D-0A90-14A197564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9292" y="1742148"/>
            <a:ext cx="2015999" cy="2307197"/>
          </a:xfrm>
          <a:solidFill>
            <a:schemeClr val="accent4"/>
          </a:solidFill>
        </p:spPr>
        <p:txBody>
          <a:bodyPr/>
          <a:lstStyle/>
          <a:p>
            <a:pPr>
              <a:lnSpc>
                <a:spcPct val="90000"/>
              </a:lnSpc>
              <a:spcAft>
                <a:spcPts val="400"/>
              </a:spcAft>
              <a:buClrTx/>
              <a:defRPr/>
            </a:pPr>
            <a:r>
              <a:rPr lang="fi-FI" sz="1200" b="1" dirty="0">
                <a:solidFill>
                  <a:srgbClr val="010661"/>
                </a:solidFill>
                <a:latin typeface="Arial" panose="020B0604020202020204" pitchFamily="34" charset="0"/>
              </a:rPr>
              <a:t>Ravintolan työtehtävät</a:t>
            </a:r>
            <a:endParaRPr kumimoji="0" lang="fi-FI" sz="1300" b="1" u="none" strike="noStrike" kern="1200" cap="none" spc="0" normalizeH="0" baseline="0" noProof="0" dirty="0">
              <a:ln>
                <a:noFill/>
              </a:ln>
              <a:solidFill>
                <a:srgbClr val="01066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A76B0F-85B3-44E0-FD50-9440F8B802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64893" y="2147650"/>
            <a:ext cx="2016000" cy="1928223"/>
          </a:xfrm>
          <a:solidFill>
            <a:schemeClr val="accent4"/>
          </a:solidFill>
        </p:spPr>
        <p:txBody>
          <a:bodyPr/>
          <a:lstStyle/>
          <a:p>
            <a:pPr>
              <a:lnSpc>
                <a:spcPct val="90000"/>
              </a:lnSpc>
              <a:spcAft>
                <a:spcPts val="400"/>
              </a:spcAft>
              <a:defRPr/>
            </a:pPr>
            <a:r>
              <a:rPr lang="fi-FI" sz="1200" b="1" dirty="0">
                <a:solidFill>
                  <a:srgbClr val="010661"/>
                </a:solidFill>
                <a:latin typeface="Arial"/>
                <a:cs typeface="Arial"/>
              </a:rPr>
              <a:t>Perehtymistä työtehtäviin ja </a:t>
            </a:r>
            <a:r>
              <a:rPr lang="fi-FI" sz="1200" b="1" dirty="0" err="1">
                <a:solidFill>
                  <a:srgbClr val="010661"/>
                </a:solidFill>
                <a:latin typeface="Arial"/>
                <a:cs typeface="Arial"/>
              </a:rPr>
              <a:t>Resteliin</a:t>
            </a:r>
            <a:r>
              <a:rPr lang="fi-FI" sz="1200" b="1" dirty="0">
                <a:solidFill>
                  <a:srgbClr val="010661"/>
                </a:solidFill>
                <a:latin typeface="Arial"/>
                <a:cs typeface="Arial"/>
              </a:rPr>
              <a:t> (verkkokurssi)</a:t>
            </a:r>
            <a:endParaRPr lang="fi-FI" dirty="0"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4DAC54-C27C-685C-7645-311A741BDD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61294" y="5440166"/>
            <a:ext cx="2015999" cy="535152"/>
          </a:xfrm>
          <a:solidFill>
            <a:schemeClr val="accent6"/>
          </a:solidFill>
        </p:spPr>
        <p:txBody>
          <a:bodyPr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fi-FI" sz="1200" b="1" dirty="0" err="1">
                <a:solidFill>
                  <a:srgbClr val="010661"/>
                </a:solidFill>
                <a:latin typeface="Arial"/>
                <a:cs typeface="Arial"/>
              </a:rPr>
              <a:t>Asiakspalvelutehtävä</a:t>
            </a: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 </a:t>
            </a:r>
            <a:endParaRPr lang="fi-FI" sz="1200" dirty="0">
              <a:solidFill>
                <a:srgbClr val="010661"/>
              </a:solidFill>
              <a:latin typeface="Arial" panose="020B0604020202020204" pitchFamily="34" charset="0"/>
              <a:cs typeface="Arial"/>
            </a:endParaRPr>
          </a:p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(</a:t>
            </a:r>
            <a:r>
              <a:rPr lang="fi-FI" sz="1200" dirty="0" err="1">
                <a:solidFill>
                  <a:srgbClr val="010661"/>
                </a:solidFill>
                <a:latin typeface="Arial"/>
                <a:cs typeface="Arial"/>
              </a:rPr>
              <a:t>Howspace</a:t>
            </a: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)</a:t>
            </a:r>
            <a:endParaRPr lang="fi-FI" sz="1200" dirty="0">
              <a:solidFill>
                <a:srgbClr val="01066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C3E12AC-D00D-D93F-2D39-3349433CBFC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264894" y="1742148"/>
            <a:ext cx="2015999" cy="409607"/>
          </a:xfrm>
          <a:solidFill>
            <a:schemeClr val="accent4"/>
          </a:solidFill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i-FI" sz="1200" b="1" dirty="0">
                <a:solidFill>
                  <a:srgbClr val="010661"/>
                </a:solidFill>
                <a:latin typeface="Arial"/>
                <a:cs typeface="Arial"/>
              </a:rPr>
              <a:t>Työpaikkaan tutustuminen</a:t>
            </a:r>
            <a:endParaRPr lang="fi-FI" sz="1200" b="1" dirty="0">
              <a:latin typeface="Arial"/>
              <a:cs typeface="Arial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C03EA84-A594-364F-A1AC-B33721464F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64894" y="4049345"/>
            <a:ext cx="2015999" cy="761465"/>
          </a:xfr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ea typeface="+mn-ea"/>
                <a:cs typeface="+mn-cs"/>
              </a:rPr>
              <a:t>Projekti-</a:t>
            </a:r>
            <a:b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ea typeface="+mn-ea"/>
                <a:cs typeface="+mn-cs"/>
              </a:rPr>
              <a:t>työskentelyä</a:t>
            </a:r>
            <a:endParaRPr kumimoji="0" lang="fi-FI" sz="1300" i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3" name="Graphic 58">
            <a:extLst>
              <a:ext uri="{FF2B5EF4-FFF2-40B4-BE49-F238E27FC236}">
                <a16:creationId xmlns:a16="http://schemas.microsoft.com/office/drawing/2014/main" id="{8724796F-9A14-982F-A808-B582EE60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225" y="4233827"/>
            <a:ext cx="1404692" cy="386391"/>
          </a:xfrm>
          <a:prstGeom prst="rect">
            <a:avLst/>
          </a:prstGeom>
        </p:spPr>
      </p:pic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B9B1BC26-DF57-8CCF-1D82-B51A79FEEA50}"/>
              </a:ext>
            </a:extLst>
          </p:cNvPr>
          <p:cNvSpPr txBox="1">
            <a:spLocks/>
          </p:cNvSpPr>
          <p:nvPr/>
        </p:nvSpPr>
        <p:spPr>
          <a:xfrm>
            <a:off x="1260000" y="5977055"/>
            <a:ext cx="2015999" cy="403782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 dirty="0">
                <a:solidFill>
                  <a:srgbClr val="010661"/>
                </a:solidFill>
              </a:rPr>
              <a:t>Purku</a:t>
            </a:r>
            <a:endParaRPr lang="fi-FI" b="1" dirty="0">
              <a:solidFill>
                <a:srgbClr val="010661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 dirty="0">
                <a:solidFill>
                  <a:srgbClr val="010661"/>
                </a:solidFill>
              </a:rPr>
              <a:t>(</a:t>
            </a:r>
            <a:r>
              <a:rPr lang="fi-FI" sz="800" dirty="0" err="1">
                <a:solidFill>
                  <a:srgbClr val="010661"/>
                </a:solidFill>
              </a:rPr>
              <a:t>Howspace</a:t>
            </a:r>
            <a:r>
              <a:rPr lang="fi-FI" sz="800" dirty="0">
                <a:solidFill>
                  <a:srgbClr val="010661"/>
                </a:solidFill>
              </a:rPr>
              <a:t>)</a:t>
            </a:r>
            <a:endParaRPr lang="fi-FI" sz="1050" dirty="0">
              <a:solidFill>
                <a:srgbClr val="010661"/>
              </a:solidFill>
            </a:endParaRPr>
          </a:p>
        </p:txBody>
      </p:sp>
      <p:grpSp>
        <p:nvGrpSpPr>
          <p:cNvPr id="39" name="Group 116">
            <a:extLst>
              <a:ext uri="{FF2B5EF4-FFF2-40B4-BE49-F238E27FC236}">
                <a16:creationId xmlns:a16="http://schemas.microsoft.com/office/drawing/2014/main" id="{0897F328-05CF-7E38-DAB8-CA5BE0167EA3}"/>
              </a:ext>
            </a:extLst>
          </p:cNvPr>
          <p:cNvGrpSpPr/>
          <p:nvPr/>
        </p:nvGrpSpPr>
        <p:grpSpPr>
          <a:xfrm>
            <a:off x="1315397" y="6471639"/>
            <a:ext cx="1292385" cy="246221"/>
            <a:chOff x="4037978" y="6485348"/>
            <a:chExt cx="1292385" cy="246221"/>
          </a:xfrm>
        </p:grpSpPr>
        <p:sp>
          <p:nvSpPr>
            <p:cNvPr id="40" name="Oval 53">
              <a:extLst>
                <a:ext uri="{FF2B5EF4-FFF2-40B4-BE49-F238E27FC236}">
                  <a16:creationId xmlns:a16="http://schemas.microsoft.com/office/drawing/2014/main" id="{4222C6A2-2873-861F-165F-4278DF45EF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7978" y="655250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TextBox 56">
              <a:extLst>
                <a:ext uri="{FF2B5EF4-FFF2-40B4-BE49-F238E27FC236}">
                  <a16:creationId xmlns:a16="http://schemas.microsoft.com/office/drawing/2014/main" id="{0B9BF257-AA0F-FBA3-FB60-10920F288EA5}"/>
                </a:ext>
              </a:extLst>
            </p:cNvPr>
            <p:cNvSpPr txBox="1"/>
            <p:nvPr/>
          </p:nvSpPr>
          <p:spPr>
            <a:xfrm>
              <a:off x="4137408" y="6485348"/>
              <a:ext cx="11929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err="1">
                  <a:latin typeface="Arial" panose="020B0604020202020204" pitchFamily="34" charset="0"/>
                </a:rPr>
                <a:t>Yrityksen</a:t>
              </a:r>
              <a:r>
                <a:rPr lang="en-GB" sz="1000">
                  <a:latin typeface="Arial" panose="020B0604020202020204" pitchFamily="34" charset="0"/>
                </a:rPr>
                <a:t> </a:t>
              </a:r>
              <a:r>
                <a:rPr lang="en-GB" sz="1000" err="1">
                  <a:latin typeface="Arial" panose="020B0604020202020204" pitchFamily="34" charset="0"/>
                </a:rPr>
                <a:t>ohjelma</a:t>
              </a:r>
              <a:endParaRPr lang="fi-FI" sz="1000" spc="15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17">
            <a:extLst>
              <a:ext uri="{FF2B5EF4-FFF2-40B4-BE49-F238E27FC236}">
                <a16:creationId xmlns:a16="http://schemas.microsoft.com/office/drawing/2014/main" id="{006B6EFA-397B-7DB1-CAAF-4F1B1FCAA19C}"/>
              </a:ext>
            </a:extLst>
          </p:cNvPr>
          <p:cNvGrpSpPr/>
          <p:nvPr/>
        </p:nvGrpSpPr>
        <p:grpSpPr>
          <a:xfrm>
            <a:off x="2813590" y="6471639"/>
            <a:ext cx="1572910" cy="246221"/>
            <a:chOff x="5734428" y="6485348"/>
            <a:chExt cx="1572910" cy="246221"/>
          </a:xfrm>
        </p:grpSpPr>
        <p:sp>
          <p:nvSpPr>
            <p:cNvPr id="43" name="Oval 54">
              <a:extLst>
                <a:ext uri="{FF2B5EF4-FFF2-40B4-BE49-F238E27FC236}">
                  <a16:creationId xmlns:a16="http://schemas.microsoft.com/office/drawing/2014/main" id="{ABB472DA-EC7F-CA71-A503-F0557287E4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4428" y="65525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TextBox 57">
              <a:extLst>
                <a:ext uri="{FF2B5EF4-FFF2-40B4-BE49-F238E27FC236}">
                  <a16:creationId xmlns:a16="http://schemas.microsoft.com/office/drawing/2014/main" id="{903643E5-0D2B-30C8-14DC-6B191BE98FEC}"/>
                </a:ext>
              </a:extLst>
            </p:cNvPr>
            <p:cNvSpPr txBox="1"/>
            <p:nvPr/>
          </p:nvSpPr>
          <p:spPr>
            <a:xfrm>
              <a:off x="5833858" y="6485348"/>
              <a:ext cx="1473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err="1">
                  <a:latin typeface="Arial" panose="020B0604020202020204" pitchFamily="34" charset="0"/>
                </a:rPr>
                <a:t>Itsenäistä</a:t>
              </a:r>
              <a:r>
                <a:rPr lang="en-GB" sz="1000">
                  <a:latin typeface="Arial" panose="020B0604020202020204" pitchFamily="34" charset="0"/>
                </a:rPr>
                <a:t> </a:t>
              </a:r>
              <a:r>
                <a:rPr lang="en-GB" sz="1000" err="1">
                  <a:latin typeface="Arial" panose="020B0604020202020204" pitchFamily="34" charset="0"/>
                </a:rPr>
                <a:t>työskentelyä</a:t>
              </a:r>
              <a:endParaRPr lang="fi-FI" sz="1000" spc="150">
                <a:latin typeface="Arial" panose="020B0604020202020204" pitchFamily="34" charset="0"/>
              </a:endParaRPr>
            </a:p>
          </p:txBody>
        </p:sp>
      </p:grp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1E2076FD-13F9-C3DA-2040-338E71CC624B}"/>
              </a:ext>
            </a:extLst>
          </p:cNvPr>
          <p:cNvSpPr txBox="1">
            <a:spLocks/>
          </p:cNvSpPr>
          <p:nvPr/>
        </p:nvSpPr>
        <p:spPr>
          <a:xfrm>
            <a:off x="3389292" y="4065066"/>
            <a:ext cx="2015999" cy="761465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i="1">
                <a:solidFill>
                  <a:srgbClr val="010661"/>
                </a:solidFill>
              </a:rPr>
              <a:t>Projekti-</a:t>
            </a:r>
            <a:br>
              <a:rPr lang="fi-FI" sz="1200" i="1">
                <a:solidFill>
                  <a:srgbClr val="010661"/>
                </a:solidFill>
              </a:rPr>
            </a:br>
            <a:r>
              <a:rPr lang="fi-FI" sz="1200" i="1">
                <a:solidFill>
                  <a:srgbClr val="010661"/>
                </a:solidFill>
              </a:rPr>
              <a:t>työskentelyä</a:t>
            </a:r>
            <a:endParaRPr lang="fi-FI" i="1">
              <a:solidFill>
                <a:srgbClr val="010661"/>
              </a:solidFill>
            </a:endParaRPr>
          </a:p>
        </p:txBody>
      </p:sp>
      <p:pic>
        <p:nvPicPr>
          <p:cNvPr id="46" name="Graphic 58">
            <a:extLst>
              <a:ext uri="{FF2B5EF4-FFF2-40B4-BE49-F238E27FC236}">
                <a16:creationId xmlns:a16="http://schemas.microsoft.com/office/drawing/2014/main" id="{A8FC82B2-39B1-C03D-6B2E-5E02CCDF8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9760" y="4235225"/>
            <a:ext cx="1404692" cy="386391"/>
          </a:xfrm>
          <a:prstGeom prst="rect">
            <a:avLst/>
          </a:prstGeom>
        </p:spPr>
      </p:pic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0AE1C15F-9305-3C84-9F61-B1CA58C03734}"/>
              </a:ext>
            </a:extLst>
          </p:cNvPr>
          <p:cNvSpPr txBox="1">
            <a:spLocks/>
          </p:cNvSpPr>
          <p:nvPr/>
        </p:nvSpPr>
        <p:spPr>
          <a:xfrm>
            <a:off x="3389292" y="4820003"/>
            <a:ext cx="2015999" cy="583042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Aft>
                <a:spcPts val="400"/>
              </a:spcAft>
            </a:pPr>
            <a:r>
              <a:rPr lang="fi-FI" sz="1200" b="1" dirty="0">
                <a:solidFill>
                  <a:srgbClr val="010661"/>
                </a:solidFill>
                <a:latin typeface="Arial" panose="020B0604020202020204" pitchFamily="34" charset="0"/>
              </a:rPr>
              <a:t>Ravintolan työtehtävät</a:t>
            </a:r>
            <a:endParaRPr lang="fi-FI" sz="1300" b="1" dirty="0">
              <a:solidFill>
                <a:srgbClr val="010661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02026F9-D7D1-E577-BC92-52AFFCB43F0C}"/>
              </a:ext>
            </a:extLst>
          </p:cNvPr>
          <p:cNvSpPr txBox="1">
            <a:spLocks/>
          </p:cNvSpPr>
          <p:nvPr/>
        </p:nvSpPr>
        <p:spPr>
          <a:xfrm>
            <a:off x="3389292" y="5398803"/>
            <a:ext cx="2015999" cy="576515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i-FI" sz="1200" b="1" dirty="0" err="1">
                <a:solidFill>
                  <a:srgbClr val="010661"/>
                </a:solidFill>
                <a:latin typeface="Arial"/>
                <a:cs typeface="Arial"/>
              </a:rPr>
              <a:t>Asiakspalvelutehtävä</a:t>
            </a: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 </a:t>
            </a:r>
            <a:endParaRPr lang="fi-FI" sz="1200" dirty="0">
              <a:solidFill>
                <a:srgbClr val="010661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(</a:t>
            </a:r>
            <a:r>
              <a:rPr lang="fi-FI" sz="1200" dirty="0" err="1">
                <a:solidFill>
                  <a:srgbClr val="010661"/>
                </a:solidFill>
                <a:latin typeface="Arial"/>
                <a:cs typeface="Arial"/>
              </a:rPr>
              <a:t>Howspace</a:t>
            </a: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)</a:t>
            </a:r>
            <a:endParaRPr lang="fi-FI" sz="1200" dirty="0">
              <a:solidFill>
                <a:srgbClr val="010661"/>
              </a:solidFill>
              <a:cs typeface="Arial"/>
            </a:endParaRP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F9FB56B6-DA2D-6079-F174-5E6F14A20317}"/>
              </a:ext>
            </a:extLst>
          </p:cNvPr>
          <p:cNvSpPr txBox="1">
            <a:spLocks/>
          </p:cNvSpPr>
          <p:nvPr/>
        </p:nvSpPr>
        <p:spPr>
          <a:xfrm>
            <a:off x="3387600" y="5977055"/>
            <a:ext cx="2015999" cy="403782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 dirty="0">
                <a:solidFill>
                  <a:srgbClr val="010661"/>
                </a:solidFill>
              </a:rPr>
              <a:t>Purku</a:t>
            </a:r>
            <a:endParaRPr lang="fi-FI" b="1" dirty="0">
              <a:solidFill>
                <a:srgbClr val="010661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 dirty="0">
                <a:solidFill>
                  <a:srgbClr val="010661"/>
                </a:solidFill>
              </a:rPr>
              <a:t>(</a:t>
            </a:r>
            <a:r>
              <a:rPr lang="fi-FI" sz="800" dirty="0" err="1">
                <a:solidFill>
                  <a:srgbClr val="010661"/>
                </a:solidFill>
              </a:rPr>
              <a:t>Howspace</a:t>
            </a:r>
            <a:r>
              <a:rPr lang="fi-FI" sz="800" dirty="0">
                <a:solidFill>
                  <a:srgbClr val="010661"/>
                </a:solidFill>
              </a:rPr>
              <a:t>)</a:t>
            </a:r>
            <a:endParaRPr lang="fi-FI" sz="1050" dirty="0">
              <a:solidFill>
                <a:srgbClr val="010661"/>
              </a:solidFill>
            </a:endParaRP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64E2C5B3-1C5E-7C05-63DE-DBA2E251A9DC}"/>
              </a:ext>
            </a:extLst>
          </p:cNvPr>
          <p:cNvSpPr txBox="1">
            <a:spLocks/>
          </p:cNvSpPr>
          <p:nvPr/>
        </p:nvSpPr>
        <p:spPr>
          <a:xfrm>
            <a:off x="5490000" y="1742148"/>
            <a:ext cx="2015999" cy="2307197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defRPr/>
            </a:pPr>
            <a:r>
              <a:rPr lang="fi-FI" sz="1200" b="1" dirty="0">
                <a:solidFill>
                  <a:srgbClr val="010661"/>
                </a:solidFill>
              </a:rPr>
              <a:t>Ravintolan työtehtävät</a:t>
            </a:r>
            <a:endParaRPr lang="fi-FI" b="1" dirty="0">
              <a:solidFill>
                <a:srgbClr val="010661"/>
              </a:solidFill>
            </a:endParaRPr>
          </a:p>
        </p:txBody>
      </p:sp>
      <p:sp>
        <p:nvSpPr>
          <p:cNvPr id="79" name="Text Placeholder 18">
            <a:extLst>
              <a:ext uri="{FF2B5EF4-FFF2-40B4-BE49-F238E27FC236}">
                <a16:creationId xmlns:a16="http://schemas.microsoft.com/office/drawing/2014/main" id="{AC634F83-AEA2-6C6D-ED4C-65AAA5B2245E}"/>
              </a:ext>
            </a:extLst>
          </p:cNvPr>
          <p:cNvSpPr txBox="1">
            <a:spLocks/>
          </p:cNvSpPr>
          <p:nvPr/>
        </p:nvSpPr>
        <p:spPr>
          <a:xfrm>
            <a:off x="5490190" y="4051080"/>
            <a:ext cx="2015999" cy="761465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i="1">
                <a:solidFill>
                  <a:srgbClr val="010661"/>
                </a:solidFill>
              </a:rPr>
              <a:t>Projekti-</a:t>
            </a:r>
            <a:br>
              <a:rPr lang="fi-FI" sz="1200" i="1">
                <a:solidFill>
                  <a:srgbClr val="010661"/>
                </a:solidFill>
              </a:rPr>
            </a:br>
            <a:r>
              <a:rPr lang="fi-FI" sz="1200" i="1">
                <a:solidFill>
                  <a:srgbClr val="010661"/>
                </a:solidFill>
              </a:rPr>
              <a:t>työskentelyä</a:t>
            </a:r>
            <a:endParaRPr lang="fi-FI" i="1">
              <a:solidFill>
                <a:srgbClr val="010661"/>
              </a:solidFill>
            </a:endParaRPr>
          </a:p>
        </p:txBody>
      </p:sp>
      <p:pic>
        <p:nvPicPr>
          <p:cNvPr id="80" name="Graphic 58">
            <a:extLst>
              <a:ext uri="{FF2B5EF4-FFF2-40B4-BE49-F238E27FC236}">
                <a16:creationId xmlns:a16="http://schemas.microsoft.com/office/drawing/2014/main" id="{46B0CD98-2155-4F9D-132D-1B4026580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7958" y="4235225"/>
            <a:ext cx="1404692" cy="386391"/>
          </a:xfrm>
          <a:prstGeom prst="rect">
            <a:avLst/>
          </a:prstGeom>
        </p:spPr>
      </p:pic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FA84C115-A6AE-649B-7FC0-0F9C8AB901ED}"/>
              </a:ext>
            </a:extLst>
          </p:cNvPr>
          <p:cNvSpPr txBox="1">
            <a:spLocks/>
          </p:cNvSpPr>
          <p:nvPr/>
        </p:nvSpPr>
        <p:spPr>
          <a:xfrm>
            <a:off x="5490190" y="4820003"/>
            <a:ext cx="2015999" cy="583042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Aft>
                <a:spcPts val="400"/>
              </a:spcAft>
            </a:pPr>
            <a:r>
              <a:rPr lang="fi-FI" sz="1200" b="1" dirty="0">
                <a:solidFill>
                  <a:srgbClr val="010661"/>
                </a:solidFill>
                <a:latin typeface="Arial" panose="020B0604020202020204" pitchFamily="34" charset="0"/>
              </a:rPr>
              <a:t>Ravintolan työtehtävät</a:t>
            </a:r>
            <a:endParaRPr lang="fi-FI" sz="1300" b="1" dirty="0">
              <a:solidFill>
                <a:srgbClr val="010661"/>
              </a:solidFill>
              <a:latin typeface="Arial" panose="020B0604020202020204" pitchFamily="34" charset="0"/>
            </a:endParaRP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8CC518E1-E84E-51AA-D48C-328BCFDC4620}"/>
              </a:ext>
            </a:extLst>
          </p:cNvPr>
          <p:cNvSpPr txBox="1">
            <a:spLocks/>
          </p:cNvSpPr>
          <p:nvPr/>
        </p:nvSpPr>
        <p:spPr>
          <a:xfrm>
            <a:off x="5490190" y="5392276"/>
            <a:ext cx="2015999" cy="583042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i-FI" sz="1200" b="1" dirty="0" err="1">
                <a:solidFill>
                  <a:srgbClr val="010661"/>
                </a:solidFill>
                <a:latin typeface="Arial"/>
                <a:cs typeface="Arial"/>
              </a:rPr>
              <a:t>Asiakspalvelutehtävä</a:t>
            </a:r>
            <a:r>
              <a:rPr lang="fi-FI" sz="1200" b="1" dirty="0">
                <a:solidFill>
                  <a:srgbClr val="010661"/>
                </a:solidFill>
                <a:latin typeface="Arial"/>
                <a:cs typeface="Arial"/>
              </a:rPr>
              <a:t> </a:t>
            </a:r>
            <a:endParaRPr lang="fi-FI" sz="1200" b="1" dirty="0">
              <a:solidFill>
                <a:srgbClr val="010661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(</a:t>
            </a:r>
            <a:r>
              <a:rPr lang="fi-FI" sz="1200" dirty="0" err="1">
                <a:solidFill>
                  <a:srgbClr val="010661"/>
                </a:solidFill>
                <a:latin typeface="Arial"/>
                <a:cs typeface="Arial"/>
              </a:rPr>
              <a:t>Howspace</a:t>
            </a: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)</a:t>
            </a:r>
            <a:endParaRPr lang="fi-FI" sz="1200" dirty="0">
              <a:solidFill>
                <a:srgbClr val="010661"/>
              </a:solidFill>
              <a:cs typeface="Arial"/>
            </a:endParaRPr>
          </a:p>
        </p:txBody>
      </p:sp>
      <p:sp>
        <p:nvSpPr>
          <p:cNvPr id="83" name="Text Placeholder 23">
            <a:extLst>
              <a:ext uri="{FF2B5EF4-FFF2-40B4-BE49-F238E27FC236}">
                <a16:creationId xmlns:a16="http://schemas.microsoft.com/office/drawing/2014/main" id="{D3A9683C-9DEE-4222-D1CF-32CABB471984}"/>
              </a:ext>
            </a:extLst>
          </p:cNvPr>
          <p:cNvSpPr txBox="1">
            <a:spLocks/>
          </p:cNvSpPr>
          <p:nvPr/>
        </p:nvSpPr>
        <p:spPr>
          <a:xfrm>
            <a:off x="5490000" y="5977055"/>
            <a:ext cx="2015999" cy="403782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 dirty="0">
                <a:solidFill>
                  <a:srgbClr val="010661"/>
                </a:solidFill>
              </a:rPr>
              <a:t>Purku</a:t>
            </a:r>
            <a:endParaRPr lang="fi-FI" b="1" dirty="0">
              <a:solidFill>
                <a:srgbClr val="010661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 dirty="0">
                <a:solidFill>
                  <a:srgbClr val="010661"/>
                </a:solidFill>
              </a:rPr>
              <a:t>(</a:t>
            </a:r>
            <a:r>
              <a:rPr lang="fi-FI" sz="800" dirty="0" err="1">
                <a:solidFill>
                  <a:srgbClr val="010661"/>
                </a:solidFill>
              </a:rPr>
              <a:t>Howspace</a:t>
            </a:r>
            <a:r>
              <a:rPr lang="fi-FI" sz="800" dirty="0">
                <a:solidFill>
                  <a:srgbClr val="010661"/>
                </a:solidFill>
              </a:rPr>
              <a:t>)</a:t>
            </a:r>
            <a:endParaRPr lang="fi-FI" sz="1050" dirty="0">
              <a:solidFill>
                <a:srgbClr val="010661"/>
              </a:solidFill>
            </a:endParaRP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A9B7A7B1-231C-05B3-EF17-1DC8C29C23D7}"/>
              </a:ext>
            </a:extLst>
          </p:cNvPr>
          <p:cNvSpPr txBox="1">
            <a:spLocks/>
          </p:cNvSpPr>
          <p:nvPr/>
        </p:nvSpPr>
        <p:spPr>
          <a:xfrm>
            <a:off x="7596000" y="1740154"/>
            <a:ext cx="2016000" cy="2307197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defRPr/>
            </a:pPr>
            <a:r>
              <a:rPr lang="fi-FI" sz="1200" b="1" dirty="0">
                <a:solidFill>
                  <a:srgbClr val="010661"/>
                </a:solidFill>
              </a:rPr>
              <a:t>Ravintolan työtehtävät</a:t>
            </a:r>
            <a:endParaRPr lang="fi-FI" b="1" dirty="0">
              <a:solidFill>
                <a:srgbClr val="010661"/>
              </a:solidFill>
            </a:endParaRPr>
          </a:p>
        </p:txBody>
      </p:sp>
      <p:sp>
        <p:nvSpPr>
          <p:cNvPr id="85" name="Text Placeholder 18">
            <a:extLst>
              <a:ext uri="{FF2B5EF4-FFF2-40B4-BE49-F238E27FC236}">
                <a16:creationId xmlns:a16="http://schemas.microsoft.com/office/drawing/2014/main" id="{AAB70803-B272-F02D-5443-3AD5DE04E0DE}"/>
              </a:ext>
            </a:extLst>
          </p:cNvPr>
          <p:cNvSpPr txBox="1">
            <a:spLocks/>
          </p:cNvSpPr>
          <p:nvPr/>
        </p:nvSpPr>
        <p:spPr>
          <a:xfrm>
            <a:off x="7596000" y="4036496"/>
            <a:ext cx="2015999" cy="761465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i="1">
                <a:solidFill>
                  <a:srgbClr val="010661"/>
                </a:solidFill>
              </a:rPr>
              <a:t>Projekti-</a:t>
            </a:r>
            <a:br>
              <a:rPr lang="fi-FI" sz="1200" i="1">
                <a:solidFill>
                  <a:srgbClr val="010661"/>
                </a:solidFill>
              </a:rPr>
            </a:br>
            <a:r>
              <a:rPr lang="fi-FI" sz="1200" i="1">
                <a:solidFill>
                  <a:srgbClr val="010661"/>
                </a:solidFill>
              </a:rPr>
              <a:t>työskentelyä</a:t>
            </a:r>
            <a:endParaRPr lang="fi-FI" i="1">
              <a:solidFill>
                <a:srgbClr val="010661"/>
              </a:solidFill>
            </a:endParaRPr>
          </a:p>
        </p:txBody>
      </p:sp>
      <p:pic>
        <p:nvPicPr>
          <p:cNvPr id="86" name="Graphic 58">
            <a:extLst>
              <a:ext uri="{FF2B5EF4-FFF2-40B4-BE49-F238E27FC236}">
                <a16:creationId xmlns:a16="http://schemas.microsoft.com/office/drawing/2014/main" id="{0C252CB9-2174-AB6E-AE4C-040BEB703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9556" y="4220641"/>
            <a:ext cx="1404692" cy="386391"/>
          </a:xfrm>
          <a:prstGeom prst="rect">
            <a:avLst/>
          </a:prstGeom>
        </p:spPr>
      </p:pic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82EAB25F-96DF-1CA9-C6B4-39B2762ABC1F}"/>
              </a:ext>
            </a:extLst>
          </p:cNvPr>
          <p:cNvSpPr txBox="1">
            <a:spLocks/>
          </p:cNvSpPr>
          <p:nvPr/>
        </p:nvSpPr>
        <p:spPr>
          <a:xfrm>
            <a:off x="7596000" y="4805418"/>
            <a:ext cx="2015999" cy="593385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Aft>
                <a:spcPts val="400"/>
              </a:spcAft>
            </a:pPr>
            <a:r>
              <a:rPr lang="fi-FI" sz="1200" b="1" dirty="0">
                <a:solidFill>
                  <a:srgbClr val="010661"/>
                </a:solidFill>
                <a:latin typeface="Arial" panose="020B0604020202020204" pitchFamily="34" charset="0"/>
              </a:rPr>
              <a:t>Ravintolan työtehtävät</a:t>
            </a:r>
            <a:endParaRPr lang="fi-FI" sz="1300" b="1" dirty="0">
              <a:solidFill>
                <a:srgbClr val="010661"/>
              </a:solidFill>
              <a:latin typeface="Arial" panose="020B0604020202020204" pitchFamily="34" charset="0"/>
            </a:endParaRPr>
          </a:p>
        </p:txBody>
      </p:sp>
      <p:sp>
        <p:nvSpPr>
          <p:cNvPr id="88" name="Text Placeholder 13">
            <a:extLst>
              <a:ext uri="{FF2B5EF4-FFF2-40B4-BE49-F238E27FC236}">
                <a16:creationId xmlns:a16="http://schemas.microsoft.com/office/drawing/2014/main" id="{33E8E2D5-89AD-191D-C6CB-23819CC973AB}"/>
              </a:ext>
            </a:extLst>
          </p:cNvPr>
          <p:cNvSpPr txBox="1">
            <a:spLocks/>
          </p:cNvSpPr>
          <p:nvPr/>
        </p:nvSpPr>
        <p:spPr>
          <a:xfrm>
            <a:off x="7596000" y="5400541"/>
            <a:ext cx="2015999" cy="560193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i-FI" sz="1200" b="1" dirty="0" err="1">
                <a:solidFill>
                  <a:srgbClr val="010661"/>
                </a:solidFill>
                <a:latin typeface="Arial"/>
                <a:cs typeface="Arial"/>
              </a:rPr>
              <a:t>Asiakspalvelutehtävä</a:t>
            </a:r>
            <a:r>
              <a:rPr lang="fi-FI" sz="1200" b="1" dirty="0">
                <a:solidFill>
                  <a:srgbClr val="010661"/>
                </a:solidFill>
                <a:latin typeface="Arial"/>
                <a:cs typeface="Arial"/>
              </a:rPr>
              <a:t> </a:t>
            </a:r>
            <a:endParaRPr lang="fi-FI" sz="1200" b="1" dirty="0">
              <a:solidFill>
                <a:srgbClr val="010661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(</a:t>
            </a:r>
            <a:r>
              <a:rPr lang="fi-FI" sz="1200" dirty="0" err="1">
                <a:solidFill>
                  <a:srgbClr val="010661"/>
                </a:solidFill>
                <a:latin typeface="Arial"/>
                <a:cs typeface="Arial"/>
              </a:rPr>
              <a:t>Howspace</a:t>
            </a:r>
            <a:r>
              <a:rPr lang="fi-FI" sz="1200" dirty="0">
                <a:solidFill>
                  <a:srgbClr val="010661"/>
                </a:solidFill>
                <a:latin typeface="Arial"/>
                <a:cs typeface="Arial"/>
              </a:rPr>
              <a:t>)</a:t>
            </a:r>
            <a:endParaRPr lang="fi-FI" sz="1200" dirty="0">
              <a:solidFill>
                <a:srgbClr val="010661"/>
              </a:solidFill>
              <a:cs typeface="Arial"/>
            </a:endParaRPr>
          </a:p>
        </p:txBody>
      </p:sp>
      <p:sp>
        <p:nvSpPr>
          <p:cNvPr id="89" name="Text Placeholder 23">
            <a:extLst>
              <a:ext uri="{FF2B5EF4-FFF2-40B4-BE49-F238E27FC236}">
                <a16:creationId xmlns:a16="http://schemas.microsoft.com/office/drawing/2014/main" id="{51F764E5-91C6-0583-999E-6CF86B23411C}"/>
              </a:ext>
            </a:extLst>
          </p:cNvPr>
          <p:cNvSpPr txBox="1">
            <a:spLocks/>
          </p:cNvSpPr>
          <p:nvPr/>
        </p:nvSpPr>
        <p:spPr>
          <a:xfrm>
            <a:off x="7596000" y="5962471"/>
            <a:ext cx="2015999" cy="403782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 dirty="0">
                <a:solidFill>
                  <a:srgbClr val="010661"/>
                </a:solidFill>
              </a:rPr>
              <a:t>Purku</a:t>
            </a:r>
            <a:endParaRPr lang="fi-FI" b="1" dirty="0">
              <a:solidFill>
                <a:srgbClr val="010661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 dirty="0">
                <a:solidFill>
                  <a:srgbClr val="010661"/>
                </a:solidFill>
              </a:rPr>
              <a:t>(</a:t>
            </a:r>
            <a:r>
              <a:rPr lang="fi-FI" sz="800" dirty="0" err="1">
                <a:solidFill>
                  <a:srgbClr val="010661"/>
                </a:solidFill>
              </a:rPr>
              <a:t>Howspace</a:t>
            </a:r>
            <a:r>
              <a:rPr lang="fi-FI" sz="800" dirty="0">
                <a:solidFill>
                  <a:srgbClr val="010661"/>
                </a:solidFill>
              </a:rPr>
              <a:t>)</a:t>
            </a:r>
            <a:endParaRPr lang="fi-FI" sz="1050" dirty="0">
              <a:solidFill>
                <a:srgbClr val="010661"/>
              </a:solidFill>
            </a:endParaRP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9CEB0C10-9134-85A1-9D8F-95FA7697395B}"/>
              </a:ext>
            </a:extLst>
          </p:cNvPr>
          <p:cNvSpPr txBox="1">
            <a:spLocks/>
          </p:cNvSpPr>
          <p:nvPr/>
        </p:nvSpPr>
        <p:spPr>
          <a:xfrm>
            <a:off x="9702000" y="1740154"/>
            <a:ext cx="2016000" cy="2307197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defRPr/>
            </a:pPr>
            <a:r>
              <a:rPr lang="fi-FI" sz="1200" b="1" dirty="0">
                <a:solidFill>
                  <a:srgbClr val="010661"/>
                </a:solidFill>
              </a:rPr>
              <a:t>Ravintolan työtehtävät</a:t>
            </a:r>
            <a:endParaRPr lang="fi-FI" b="1" dirty="0">
              <a:solidFill>
                <a:srgbClr val="010661"/>
              </a:solidFill>
            </a:endParaRPr>
          </a:p>
        </p:txBody>
      </p:sp>
      <p:sp>
        <p:nvSpPr>
          <p:cNvPr id="91" name="Text Placeholder 18">
            <a:extLst>
              <a:ext uri="{FF2B5EF4-FFF2-40B4-BE49-F238E27FC236}">
                <a16:creationId xmlns:a16="http://schemas.microsoft.com/office/drawing/2014/main" id="{53CBFC7F-2979-3B03-6E3C-96A9BDF21152}"/>
              </a:ext>
            </a:extLst>
          </p:cNvPr>
          <p:cNvSpPr txBox="1">
            <a:spLocks/>
          </p:cNvSpPr>
          <p:nvPr/>
        </p:nvSpPr>
        <p:spPr>
          <a:xfrm>
            <a:off x="9702000" y="4051080"/>
            <a:ext cx="2015999" cy="761465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i="1">
                <a:solidFill>
                  <a:srgbClr val="010661"/>
                </a:solidFill>
              </a:rPr>
              <a:t>Projekti-</a:t>
            </a:r>
            <a:br>
              <a:rPr lang="fi-FI" sz="1200" i="1">
                <a:solidFill>
                  <a:srgbClr val="010661"/>
                </a:solidFill>
              </a:rPr>
            </a:br>
            <a:r>
              <a:rPr lang="fi-FI" sz="1200" i="1">
                <a:solidFill>
                  <a:srgbClr val="010661"/>
                </a:solidFill>
              </a:rPr>
              <a:t>työskentelyä</a:t>
            </a:r>
            <a:endParaRPr lang="fi-FI" i="1">
              <a:solidFill>
                <a:srgbClr val="010661"/>
              </a:solidFill>
            </a:endParaRPr>
          </a:p>
        </p:txBody>
      </p:sp>
      <p:pic>
        <p:nvPicPr>
          <p:cNvPr id="92" name="Graphic 58">
            <a:extLst>
              <a:ext uri="{FF2B5EF4-FFF2-40B4-BE49-F238E27FC236}">
                <a16:creationId xmlns:a16="http://schemas.microsoft.com/office/drawing/2014/main" id="{7EB65043-7D0F-B5F7-0F99-21C91B4C2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490" y="4238616"/>
            <a:ext cx="1404692" cy="386391"/>
          </a:xfrm>
          <a:prstGeom prst="rect">
            <a:avLst/>
          </a:prstGeom>
        </p:spPr>
      </p:pic>
      <p:sp>
        <p:nvSpPr>
          <p:cNvPr id="95" name="Text Placeholder 23">
            <a:extLst>
              <a:ext uri="{FF2B5EF4-FFF2-40B4-BE49-F238E27FC236}">
                <a16:creationId xmlns:a16="http://schemas.microsoft.com/office/drawing/2014/main" id="{6E46CDE1-523B-223B-68AE-5A04EA310F47}"/>
              </a:ext>
            </a:extLst>
          </p:cNvPr>
          <p:cNvSpPr txBox="1">
            <a:spLocks/>
          </p:cNvSpPr>
          <p:nvPr/>
        </p:nvSpPr>
        <p:spPr>
          <a:xfrm>
            <a:off x="9702000" y="5581467"/>
            <a:ext cx="2015999" cy="799370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 dirty="0">
                <a:solidFill>
                  <a:srgbClr val="010661"/>
                </a:solidFill>
              </a:rPr>
              <a:t>Palaute, arviointi &amp; TET-todistus</a:t>
            </a:r>
            <a:endParaRPr lang="fi-FI" b="1" dirty="0">
              <a:solidFill>
                <a:srgbClr val="010661"/>
              </a:solidFill>
            </a:endParaRPr>
          </a:p>
        </p:txBody>
      </p:sp>
      <p:sp>
        <p:nvSpPr>
          <p:cNvPr id="98" name="Text Placeholder 23">
            <a:extLst>
              <a:ext uri="{FF2B5EF4-FFF2-40B4-BE49-F238E27FC236}">
                <a16:creationId xmlns:a16="http://schemas.microsoft.com/office/drawing/2014/main" id="{3AA4445A-8E96-D97B-80CA-ACE993529800}"/>
              </a:ext>
            </a:extLst>
          </p:cNvPr>
          <p:cNvSpPr txBox="1">
            <a:spLocks/>
          </p:cNvSpPr>
          <p:nvPr/>
        </p:nvSpPr>
        <p:spPr>
          <a:xfrm>
            <a:off x="9702000" y="4820002"/>
            <a:ext cx="2015999" cy="761465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 dirty="0">
                <a:solidFill>
                  <a:srgbClr val="010661"/>
                </a:solidFill>
              </a:rPr>
              <a:t>Viikon päätös etätapaaminen</a:t>
            </a:r>
            <a:endParaRPr lang="fi-FI" b="1" dirty="0">
              <a:solidFill>
                <a:srgbClr val="010661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 dirty="0">
                <a:solidFill>
                  <a:srgbClr val="010661"/>
                </a:solidFill>
              </a:rPr>
              <a:t>(</a:t>
            </a:r>
            <a:r>
              <a:rPr lang="fi-FI" sz="800" dirty="0" err="1">
                <a:solidFill>
                  <a:srgbClr val="010661"/>
                </a:solidFill>
              </a:rPr>
              <a:t>Howspace</a:t>
            </a:r>
            <a:r>
              <a:rPr lang="fi-FI" sz="800" dirty="0">
                <a:solidFill>
                  <a:srgbClr val="010661"/>
                </a:solidFill>
              </a:rPr>
              <a:t>)</a:t>
            </a:r>
            <a:endParaRPr lang="fi-FI" sz="1050" dirty="0">
              <a:solidFill>
                <a:srgbClr val="010661"/>
              </a:solidFill>
            </a:endParaRPr>
          </a:p>
        </p:txBody>
      </p:sp>
      <p:sp>
        <p:nvSpPr>
          <p:cNvPr id="100" name="Oval 54">
            <a:extLst>
              <a:ext uri="{FF2B5EF4-FFF2-40B4-BE49-F238E27FC236}">
                <a16:creationId xmlns:a16="http://schemas.microsoft.com/office/drawing/2014/main" id="{568D5A2E-91F1-EF49-C248-E30603902BFD}"/>
              </a:ext>
            </a:extLst>
          </p:cNvPr>
          <p:cNvSpPr>
            <a:spLocks noChangeAspect="1"/>
          </p:cNvSpPr>
          <p:nvPr/>
        </p:nvSpPr>
        <p:spPr>
          <a:xfrm>
            <a:off x="4485930" y="6525493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TextBox 57">
            <a:extLst>
              <a:ext uri="{FF2B5EF4-FFF2-40B4-BE49-F238E27FC236}">
                <a16:creationId xmlns:a16="http://schemas.microsoft.com/office/drawing/2014/main" id="{785AADF0-83F1-7A3D-0EE1-9616929CA282}"/>
              </a:ext>
            </a:extLst>
          </p:cNvPr>
          <p:cNvSpPr txBox="1"/>
          <p:nvPr/>
        </p:nvSpPr>
        <p:spPr>
          <a:xfrm>
            <a:off x="4691738" y="6487680"/>
            <a:ext cx="2816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err="1">
                <a:latin typeface="Arial" panose="020B0604020202020204" pitchFamily="34" charset="0"/>
              </a:rPr>
              <a:t>Restelin</a:t>
            </a:r>
            <a:r>
              <a:rPr lang="en-GB" sz="1000">
                <a:latin typeface="Arial" panose="020B0604020202020204" pitchFamily="34" charset="0"/>
              </a:rPr>
              <a:t> TET-</a:t>
            </a:r>
            <a:r>
              <a:rPr lang="en-GB" sz="1000" err="1">
                <a:latin typeface="Arial" panose="020B0604020202020204" pitchFamily="34" charset="0"/>
              </a:rPr>
              <a:t>harjoittelijoiden</a:t>
            </a:r>
            <a:r>
              <a:rPr lang="en-GB" sz="1000">
                <a:latin typeface="Arial" panose="020B0604020202020204" pitchFamily="34" charset="0"/>
              </a:rPr>
              <a:t> </a:t>
            </a:r>
            <a:r>
              <a:rPr lang="en-GB" sz="1000" err="1">
                <a:latin typeface="Arial" panose="020B0604020202020204" pitchFamily="34" charset="0"/>
              </a:rPr>
              <a:t>yhteinen</a:t>
            </a:r>
            <a:r>
              <a:rPr lang="en-GB" sz="1000">
                <a:latin typeface="Arial" panose="020B0604020202020204" pitchFamily="34" charset="0"/>
              </a:rPr>
              <a:t> </a:t>
            </a:r>
            <a:r>
              <a:rPr lang="en-GB" sz="1000" err="1">
                <a:latin typeface="Arial" panose="020B0604020202020204" pitchFamily="34" charset="0"/>
              </a:rPr>
              <a:t>ohjelma</a:t>
            </a:r>
            <a:endParaRPr lang="fi-FI" sz="1000" spc="1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4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6FEF-D9BA-69B4-038F-391B67E5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Konsole v1.1"/>
              </a:rPr>
              <a:t>Lukujärjestys tietotyö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6A3497-3C96-31C5-C1CE-55F29AD8D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Organisaation esittely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F504F9-56DE-7D9D-0A90-14A197564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9292" y="4059854"/>
            <a:ext cx="1998000" cy="1130044"/>
          </a:xfrm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Työpaikan ohjelmaa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1E70B4-EFD0-53F8-7C46-AC7640ED2D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93629" y="4055802"/>
            <a:ext cx="1998000" cy="1893051"/>
          </a:xfrm>
          <a:solidFill>
            <a:schemeClr val="accent6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fi-FI" sz="1200" i="1">
                <a:solidFill>
                  <a:srgbClr val="010661"/>
                </a:solidFill>
                <a:latin typeface="Konsole v1.1" panose="00000500000000000000" pitchFamily="50" charset="0"/>
              </a:rPr>
              <a:t>Projektityöskentelyä</a:t>
            </a:r>
          </a:p>
          <a:p>
            <a:pPr>
              <a:lnSpc>
                <a:spcPct val="90000"/>
              </a:lnSpc>
              <a:spcAft>
                <a:spcPts val="400"/>
              </a:spcAft>
              <a:buClrTx/>
              <a:defRPr/>
            </a:pPr>
            <a:r>
              <a:rPr lang="fi-FI" sz="800">
                <a:latin typeface="Konsole v1.1" panose="00000500000000000000" pitchFamily="50" charset="0"/>
                <a:cs typeface="Arial"/>
              </a:rPr>
              <a:t>Paikka XX / Nimi Sukunimi 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fi-FI" i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D4DF4C-F848-0765-9F2E-13D0E7F26A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Projektiesittelyt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A76B0F-85B3-44E0-FD50-9440F8B802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Yleiset käytännöt ja ohjeet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33B121-0439-CC74-9378-8DFAD950B59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01818" y="1746148"/>
            <a:ext cx="2001600" cy="1530933"/>
          </a:xfrm>
          <a:solidFill>
            <a:schemeClr val="accent6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Projekti-</a:t>
            </a:r>
            <a:b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</a:b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työskentelyä</a:t>
            </a:r>
          </a:p>
          <a:p>
            <a:pPr>
              <a:lnSpc>
                <a:spcPct val="90000"/>
              </a:lnSpc>
              <a:spcAft>
                <a:spcPts val="400"/>
              </a:spcAft>
              <a:defRPr/>
            </a:pPr>
            <a:r>
              <a:rPr lang="fi-FI" sz="800">
                <a:latin typeface="Konsole v1.1" panose="00000500000000000000" pitchFamily="50" charset="0"/>
                <a:cs typeface="Arial"/>
              </a:rPr>
              <a:t>Paikka XX / Nimi Sukunimi 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E8BA8C-CA2E-D0E7-729F-90269BEF8F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709352" y="1746148"/>
            <a:ext cx="2001600" cy="1530933"/>
          </a:xfrm>
          <a:solidFill>
            <a:schemeClr val="accent6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Projekti-</a:t>
            </a:r>
            <a:b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</a:b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työskentelyä</a:t>
            </a:r>
          </a:p>
          <a:p>
            <a:pPr>
              <a:lnSpc>
                <a:spcPct val="90000"/>
              </a:lnSpc>
              <a:spcAft>
                <a:spcPts val="400"/>
              </a:spcAft>
              <a:defRPr/>
            </a:pPr>
            <a:r>
              <a:rPr lang="fi-FI" sz="800">
                <a:latin typeface="Konsole v1.1" panose="00000500000000000000" pitchFamily="50" charset="0"/>
                <a:cs typeface="Arial"/>
              </a:rPr>
              <a:t>Paikka XX / Nimi Sukunimi 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C3E12AC-D00D-D93F-2D39-3349433CBFC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Tutustuminen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570FEEB-541C-3421-D5C2-0EF85E172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9292" y="5948854"/>
            <a:ext cx="1998000" cy="399154"/>
          </a:xfrm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Purku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30A5523-27A4-14DD-EDDD-055ED3032D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3629" y="5948853"/>
            <a:ext cx="1998000" cy="399155"/>
          </a:xfrm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Purku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45EAD0-B488-23D5-FADA-84727180C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1818" y="5948853"/>
            <a:ext cx="1998000" cy="399156"/>
          </a:xfrm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Purku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92D3315-5A26-F736-A48C-74E9C6940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Päätösjuhla</a:t>
            </a:r>
            <a:endParaRPr kumimoji="0" lang="fi-FI" sz="1300" b="1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C693FA-B67D-A361-4BDC-D266C3474018}"/>
              </a:ext>
            </a:extLst>
          </p:cNvPr>
          <p:cNvGrpSpPr/>
          <p:nvPr/>
        </p:nvGrpSpPr>
        <p:grpSpPr>
          <a:xfrm>
            <a:off x="1283954" y="6470251"/>
            <a:ext cx="5955329" cy="261316"/>
            <a:chOff x="2349073" y="6507909"/>
            <a:chExt cx="5560320" cy="2776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D9B73AD-C500-874C-AF32-FB4DF7B8BF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073" y="6570254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Konsole v1.1" panose="00000500000000000000" pitchFamily="50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700AFF-8E2C-8851-C82F-BFED6CCCD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832" y="6580678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Konsole v1.1" panose="00000500000000000000" pitchFamily="50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7875D14-DD63-684F-5C42-E2910DF3F0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221" y="6575061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Konsole v1.1" panose="00000500000000000000" pitchFamily="50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FC8F83-D6C5-59A0-0525-46C27F279E33}"/>
                </a:ext>
              </a:extLst>
            </p:cNvPr>
            <p:cNvSpPr txBox="1"/>
            <p:nvPr/>
          </p:nvSpPr>
          <p:spPr>
            <a:xfrm>
              <a:off x="2421073" y="6507909"/>
              <a:ext cx="1489494" cy="261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spc="150">
                  <a:latin typeface="Konsole v1.1" panose="00000500000000000000" pitchFamily="50" charset="0"/>
                </a:rPr>
                <a:t>TET-mentorointi</a:t>
              </a:r>
              <a:endParaRPr lang="fi-FI" sz="1000" spc="150">
                <a:latin typeface="Konsole v1.1" panose="00000500000000000000" pitchFamily="50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A5CE48-7EA7-77AD-76B1-E7C9CA6527E8}"/>
                </a:ext>
              </a:extLst>
            </p:cNvPr>
            <p:cNvSpPr txBox="1"/>
            <p:nvPr/>
          </p:nvSpPr>
          <p:spPr>
            <a:xfrm>
              <a:off x="4221747" y="6523950"/>
              <a:ext cx="1273972" cy="261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err="1">
                  <a:latin typeface="Konsole v1.1" panose="00000500000000000000" pitchFamily="50" charset="0"/>
                </a:rPr>
                <a:t>Yrityksen</a:t>
              </a:r>
              <a:r>
                <a:rPr lang="en-GB" sz="1000">
                  <a:latin typeface="Konsole v1.1" panose="00000500000000000000" pitchFamily="50" charset="0"/>
                </a:rPr>
                <a:t> </a:t>
              </a:r>
              <a:r>
                <a:rPr lang="en-GB" sz="1000" err="1">
                  <a:latin typeface="Konsole v1.1" panose="00000500000000000000" pitchFamily="50" charset="0"/>
                </a:rPr>
                <a:t>ohjelma</a:t>
              </a:r>
              <a:endParaRPr lang="fi-FI" sz="1000" spc="150">
                <a:latin typeface="Konsole v1.1" panose="00000500000000000000" pitchFamily="50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EC0B4F-F454-27F5-EB44-BD9D26B60281}"/>
                </a:ext>
              </a:extLst>
            </p:cNvPr>
            <p:cNvSpPr txBox="1"/>
            <p:nvPr/>
          </p:nvSpPr>
          <p:spPr>
            <a:xfrm>
              <a:off x="5855651" y="6507909"/>
              <a:ext cx="2053742" cy="261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err="1">
                  <a:latin typeface="Konsole v1.1" panose="00000500000000000000" pitchFamily="50" charset="0"/>
                </a:rPr>
                <a:t>Itsenäistä</a:t>
              </a:r>
              <a:r>
                <a:rPr lang="en-GB" sz="1000">
                  <a:latin typeface="Konsole v1.1" panose="00000500000000000000" pitchFamily="50" charset="0"/>
                </a:rPr>
                <a:t>/</a:t>
              </a:r>
              <a:r>
                <a:rPr lang="en-GB" sz="1000" err="1">
                  <a:latin typeface="Konsole v1.1" panose="00000500000000000000" pitchFamily="50" charset="0"/>
                </a:rPr>
                <a:t>ryhmä</a:t>
              </a:r>
              <a:r>
                <a:rPr lang="en-GB" sz="1000">
                  <a:latin typeface="Konsole v1.1" panose="00000500000000000000" pitchFamily="50" charset="0"/>
                </a:rPr>
                <a:t> </a:t>
              </a:r>
              <a:r>
                <a:rPr lang="en-GB" sz="1000" err="1">
                  <a:latin typeface="Konsole v1.1" panose="00000500000000000000" pitchFamily="50" charset="0"/>
                </a:rPr>
                <a:t>työskentelyä</a:t>
              </a:r>
              <a:endParaRPr lang="fi-FI" sz="1000" spc="150">
                <a:latin typeface="Konsole v1.1" panose="00000500000000000000" pitchFamily="50" charset="0"/>
              </a:endParaRPr>
            </a:p>
          </p:txBody>
        </p:sp>
      </p:grp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33A6F08-4805-F71C-8192-3B048658A5D2}"/>
              </a:ext>
            </a:extLst>
          </p:cNvPr>
          <p:cNvSpPr txBox="1">
            <a:spLocks/>
          </p:cNvSpPr>
          <p:nvPr/>
        </p:nvSpPr>
        <p:spPr>
          <a:xfrm>
            <a:off x="7597654" y="4049344"/>
            <a:ext cx="2001600" cy="1899509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>
                <a:solidFill>
                  <a:srgbClr val="010661"/>
                </a:solidFill>
                <a:latin typeface="Konsole v1.1" panose="00000500000000000000" pitchFamily="50" charset="0"/>
              </a:rPr>
              <a:t>Työpaikan ohjelmaa</a:t>
            </a:r>
          </a:p>
          <a:p>
            <a:pPr>
              <a:defRPr/>
            </a:pPr>
            <a:r>
              <a:rPr lang="fi-FI" sz="800">
                <a:latin typeface="Konsole v1.1" panose="00000500000000000000" pitchFamily="50" charset="0"/>
                <a:cs typeface="Arial"/>
              </a:rPr>
              <a:t>Paikka XX / Nimi Sukunimi </a:t>
            </a: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defRPr/>
            </a:pPr>
            <a:endParaRPr lang="fi-FI" sz="1200" i="1">
              <a:solidFill>
                <a:srgbClr val="010661"/>
              </a:solidFill>
              <a:latin typeface="Konsole v1.1" panose="00000500000000000000" pitchFamily="50" charset="0"/>
              <a:cs typeface="Arial"/>
            </a:endParaRP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1F42E2D-A0BF-0123-C954-2E96ED839FEC}"/>
              </a:ext>
            </a:extLst>
          </p:cNvPr>
          <p:cNvSpPr txBox="1">
            <a:spLocks/>
          </p:cNvSpPr>
          <p:nvPr/>
        </p:nvSpPr>
        <p:spPr>
          <a:xfrm>
            <a:off x="9714906" y="4062260"/>
            <a:ext cx="2001600" cy="7632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endParaRPr lang="fi-FI" sz="1200" i="1">
              <a:solidFill>
                <a:srgbClr val="010661"/>
              </a:solidFill>
              <a:latin typeface="Konsole v1.1" panose="00000500000000000000" pitchFamily="50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i="1">
                <a:solidFill>
                  <a:srgbClr val="010661"/>
                </a:solidFill>
                <a:latin typeface="Konsole v1.1" panose="00000500000000000000" pitchFamily="50" charset="0"/>
              </a:rPr>
              <a:t>Projektiesittely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anose="00000500000000000000" pitchFamily="50" charset="0"/>
              </a:rPr>
              <a:t>Paikka XX / Nimi Sukunimi</a:t>
            </a: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anose="00000500000000000000" pitchFamily="50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endParaRPr lang="fi-FI" i="1">
              <a:solidFill>
                <a:srgbClr val="010661"/>
              </a:solidFill>
              <a:latin typeface="Konsole v1.1" panose="00000500000000000000" pitchFamily="50" charset="0"/>
            </a:endParaRP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C2455414-6DB8-DC8A-6182-CAEEA8D2CB9E}"/>
              </a:ext>
            </a:extLst>
          </p:cNvPr>
          <p:cNvSpPr txBox="1">
            <a:spLocks/>
          </p:cNvSpPr>
          <p:nvPr/>
        </p:nvSpPr>
        <p:spPr>
          <a:xfrm>
            <a:off x="9712952" y="4826503"/>
            <a:ext cx="1998000" cy="763200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>
                <a:solidFill>
                  <a:srgbClr val="010661"/>
                </a:solidFill>
                <a:latin typeface="Konsole v1.1" panose="00000500000000000000" pitchFamily="50" charset="0"/>
              </a:rPr>
              <a:t>Palaute ja arviointi</a:t>
            </a:r>
            <a:endParaRPr lang="fi-FI" b="1">
              <a:solidFill>
                <a:srgbClr val="010661"/>
              </a:solidFill>
              <a:latin typeface="Konsole v1.1" panose="00000500000000000000" pitchFamily="50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>
                <a:solidFill>
                  <a:srgbClr val="010661"/>
                </a:solidFill>
                <a:latin typeface="Konsole v1.1" panose="00000500000000000000" pitchFamily="50" charset="0"/>
              </a:rPr>
              <a:t>Paikka XX / Nimi Sukunimi</a:t>
            </a:r>
            <a:endParaRPr lang="fi-FI" sz="1050">
              <a:solidFill>
                <a:srgbClr val="010661"/>
              </a:solidFill>
              <a:latin typeface="Konsole v1.1" panose="00000500000000000000" pitchFamily="50" charset="0"/>
            </a:endParaRP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43EF91B-21AF-F754-40B2-5E3F334C37A4}"/>
              </a:ext>
            </a:extLst>
          </p:cNvPr>
          <p:cNvSpPr txBox="1">
            <a:spLocks/>
          </p:cNvSpPr>
          <p:nvPr/>
        </p:nvSpPr>
        <p:spPr>
          <a:xfrm>
            <a:off x="1277594" y="4812545"/>
            <a:ext cx="1998000" cy="1136772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479520 w 1998000"/>
                      <a:gd name="connsiteY1" fmla="*/ 0 h 774000"/>
                      <a:gd name="connsiteX2" fmla="*/ 979020 w 1998000"/>
                      <a:gd name="connsiteY2" fmla="*/ 0 h 774000"/>
                      <a:gd name="connsiteX3" fmla="*/ 1498500 w 1998000"/>
                      <a:gd name="connsiteY3" fmla="*/ 0 h 774000"/>
                      <a:gd name="connsiteX4" fmla="*/ 1998000 w 1998000"/>
                      <a:gd name="connsiteY4" fmla="*/ 0 h 774000"/>
                      <a:gd name="connsiteX5" fmla="*/ 1998000 w 1998000"/>
                      <a:gd name="connsiteY5" fmla="*/ 394740 h 774000"/>
                      <a:gd name="connsiteX6" fmla="*/ 1998000 w 1998000"/>
                      <a:gd name="connsiteY6" fmla="*/ 774000 h 774000"/>
                      <a:gd name="connsiteX7" fmla="*/ 1458540 w 1998000"/>
                      <a:gd name="connsiteY7" fmla="*/ 774000 h 774000"/>
                      <a:gd name="connsiteX8" fmla="*/ 919080 w 1998000"/>
                      <a:gd name="connsiteY8" fmla="*/ 774000 h 774000"/>
                      <a:gd name="connsiteX9" fmla="*/ 0 w 1998000"/>
                      <a:gd name="connsiteY9" fmla="*/ 774000 h 774000"/>
                      <a:gd name="connsiteX10" fmla="*/ 0 w 1998000"/>
                      <a:gd name="connsiteY10" fmla="*/ 394740 h 774000"/>
                      <a:gd name="connsiteX11" fmla="*/ 0 w 1998000"/>
                      <a:gd name="connsiteY11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6094" y="-54011"/>
                          <a:pt x="280171" y="14577"/>
                          <a:pt x="479520" y="0"/>
                        </a:cubicBezTo>
                        <a:cubicBezTo>
                          <a:pt x="678869" y="-14577"/>
                          <a:pt x="750373" y="36939"/>
                          <a:pt x="979020" y="0"/>
                        </a:cubicBezTo>
                        <a:cubicBezTo>
                          <a:pt x="1207667" y="-36939"/>
                          <a:pt x="1259478" y="41460"/>
                          <a:pt x="1498500" y="0"/>
                        </a:cubicBezTo>
                        <a:cubicBezTo>
                          <a:pt x="1737522" y="-41460"/>
                          <a:pt x="1842219" y="25809"/>
                          <a:pt x="1998000" y="0"/>
                        </a:cubicBezTo>
                        <a:cubicBezTo>
                          <a:pt x="2010281" y="171304"/>
                          <a:pt x="1981759" y="271653"/>
                          <a:pt x="1998000" y="394740"/>
                        </a:cubicBezTo>
                        <a:cubicBezTo>
                          <a:pt x="2014241" y="517827"/>
                          <a:pt x="1959564" y="665454"/>
                          <a:pt x="1998000" y="774000"/>
                        </a:cubicBezTo>
                        <a:cubicBezTo>
                          <a:pt x="1859552" y="798683"/>
                          <a:pt x="1699115" y="766521"/>
                          <a:pt x="1458540" y="774000"/>
                        </a:cubicBezTo>
                        <a:cubicBezTo>
                          <a:pt x="1217965" y="781479"/>
                          <a:pt x="1127292" y="749560"/>
                          <a:pt x="919080" y="774000"/>
                        </a:cubicBezTo>
                        <a:cubicBezTo>
                          <a:pt x="710868" y="798440"/>
                          <a:pt x="399770" y="763249"/>
                          <a:pt x="0" y="774000"/>
                        </a:cubicBezTo>
                        <a:cubicBezTo>
                          <a:pt x="-14625" y="680188"/>
                          <a:pt x="2647" y="564482"/>
                          <a:pt x="0" y="394740"/>
                        </a:cubicBezTo>
                        <a:cubicBezTo>
                          <a:pt x="-2647" y="224998"/>
                          <a:pt x="22973" y="129547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72788" y="-28035"/>
                          <a:pt x="338379" y="13437"/>
                          <a:pt x="479520" y="0"/>
                        </a:cubicBezTo>
                        <a:cubicBezTo>
                          <a:pt x="620661" y="-13437"/>
                          <a:pt x="706606" y="10812"/>
                          <a:pt x="919080" y="0"/>
                        </a:cubicBezTo>
                        <a:cubicBezTo>
                          <a:pt x="1131554" y="-10812"/>
                          <a:pt x="1230948" y="52327"/>
                          <a:pt x="1458540" y="0"/>
                        </a:cubicBezTo>
                        <a:cubicBezTo>
                          <a:pt x="1686132" y="-52327"/>
                          <a:pt x="1737502" y="8505"/>
                          <a:pt x="1998000" y="0"/>
                        </a:cubicBezTo>
                        <a:cubicBezTo>
                          <a:pt x="2034717" y="173068"/>
                          <a:pt x="1961178" y="208095"/>
                          <a:pt x="1998000" y="379260"/>
                        </a:cubicBezTo>
                        <a:cubicBezTo>
                          <a:pt x="2034822" y="550425"/>
                          <a:pt x="1978879" y="678518"/>
                          <a:pt x="1998000" y="774000"/>
                        </a:cubicBezTo>
                        <a:cubicBezTo>
                          <a:pt x="1788482" y="781211"/>
                          <a:pt x="1633067" y="770065"/>
                          <a:pt x="1498500" y="774000"/>
                        </a:cubicBezTo>
                        <a:cubicBezTo>
                          <a:pt x="1363933" y="777935"/>
                          <a:pt x="1185550" y="756369"/>
                          <a:pt x="959040" y="774000"/>
                        </a:cubicBezTo>
                        <a:cubicBezTo>
                          <a:pt x="732530" y="791631"/>
                          <a:pt x="684538" y="739179"/>
                          <a:pt x="519480" y="774000"/>
                        </a:cubicBezTo>
                        <a:cubicBezTo>
                          <a:pt x="354422" y="808821"/>
                          <a:pt x="259406" y="759696"/>
                          <a:pt x="0" y="774000"/>
                        </a:cubicBezTo>
                        <a:cubicBezTo>
                          <a:pt x="-5566" y="686001"/>
                          <a:pt x="2178" y="495313"/>
                          <a:pt x="0" y="387000"/>
                        </a:cubicBezTo>
                        <a:cubicBezTo>
                          <a:pt x="-2178" y="278687"/>
                          <a:pt x="23145" y="145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>
                <a:solidFill>
                  <a:srgbClr val="010661"/>
                </a:solidFill>
                <a:latin typeface="Konsole v1.1" panose="00000500000000000000" pitchFamily="50" charset="0"/>
              </a:rPr>
              <a:t>Työpaikan ohjelmaa</a:t>
            </a:r>
            <a:endParaRPr lang="fi-FI" b="1">
              <a:solidFill>
                <a:srgbClr val="010661"/>
              </a:solidFill>
              <a:latin typeface="Konsole v1.1" panose="00000500000000000000" pitchFamily="50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>
                <a:solidFill>
                  <a:srgbClr val="010661"/>
                </a:solidFill>
                <a:latin typeface="Konsole v1.1" panose="00000500000000000000" pitchFamily="50" charset="0"/>
              </a:rPr>
              <a:t>Paikka XX / Nimi Sukunimi</a:t>
            </a:r>
            <a:endParaRPr lang="fi-FI" sz="1050">
              <a:solidFill>
                <a:srgbClr val="010661"/>
              </a:solidFill>
              <a:latin typeface="Konsole v1.1" panose="00000500000000000000" pitchFamily="50" charset="0"/>
            </a:endParaRP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15C515-EE0D-5165-A4E8-8DBCB7A75F1D}"/>
              </a:ext>
            </a:extLst>
          </p:cNvPr>
          <p:cNvSpPr txBox="1">
            <a:spLocks/>
          </p:cNvSpPr>
          <p:nvPr/>
        </p:nvSpPr>
        <p:spPr>
          <a:xfrm>
            <a:off x="3389292" y="5189898"/>
            <a:ext cx="1998000" cy="761465"/>
          </a:xfrm>
          <a:prstGeom prst="rect">
            <a:avLst/>
          </a:prstGeom>
          <a:solidFill>
            <a:srgbClr val="B1EAE1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>
                <a:solidFill>
                  <a:srgbClr val="010661"/>
                </a:solidFill>
                <a:latin typeface="Konsole v1.1" panose="00000500000000000000" pitchFamily="50" charset="0"/>
              </a:rPr>
              <a:t>Mentoritapaaminen</a:t>
            </a:r>
            <a:endParaRPr lang="fi-FI" b="1">
              <a:solidFill>
                <a:srgbClr val="010661"/>
              </a:solidFill>
              <a:latin typeface="Konsole v1.1" panose="00000500000000000000" pitchFamily="50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>
                <a:solidFill>
                  <a:srgbClr val="010661"/>
                </a:solidFill>
                <a:latin typeface="Konsole v1.1" panose="00000500000000000000" pitchFamily="50" charset="0"/>
              </a:rPr>
              <a:t>Paikka XX / Nimi Sukunimi</a:t>
            </a:r>
            <a:endParaRPr lang="fi-FI" sz="1050">
              <a:solidFill>
                <a:srgbClr val="010661"/>
              </a:solidFill>
              <a:latin typeface="Konsole v1.1" panose="00000500000000000000" pitchFamily="50" charset="0"/>
            </a:endParaRPr>
          </a:p>
        </p:txBody>
      </p:sp>
      <p:sp>
        <p:nvSpPr>
          <p:cNvPr id="52" name="Text Placeholder 23">
            <a:extLst>
              <a:ext uri="{FF2B5EF4-FFF2-40B4-BE49-F238E27FC236}">
                <a16:creationId xmlns:a16="http://schemas.microsoft.com/office/drawing/2014/main" id="{3A2D6F83-9915-C61D-089A-8D98FD92247B}"/>
              </a:ext>
            </a:extLst>
          </p:cNvPr>
          <p:cNvSpPr txBox="1">
            <a:spLocks/>
          </p:cNvSpPr>
          <p:nvPr/>
        </p:nvSpPr>
        <p:spPr>
          <a:xfrm>
            <a:off x="1277594" y="5948854"/>
            <a:ext cx="1998000" cy="399154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>
                <a:solidFill>
                  <a:srgbClr val="010661"/>
                </a:solidFill>
                <a:latin typeface="Konsole v1.1" panose="00000500000000000000" pitchFamily="50" charset="0"/>
              </a:rPr>
              <a:t>Purku</a:t>
            </a:r>
            <a:endParaRPr lang="fi-FI" b="1">
              <a:solidFill>
                <a:srgbClr val="010661"/>
              </a:solidFill>
              <a:latin typeface="Konsole v1.1" panose="00000500000000000000" pitchFamily="50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>
                <a:solidFill>
                  <a:srgbClr val="010661"/>
                </a:solidFill>
                <a:latin typeface="Konsole v1.1" panose="00000500000000000000" pitchFamily="50" charset="0"/>
              </a:rPr>
              <a:t>Paikka XX / Nimi Sukunimi</a:t>
            </a:r>
            <a:endParaRPr lang="fi-FI" sz="1050">
              <a:solidFill>
                <a:srgbClr val="010661"/>
              </a:solidFill>
              <a:latin typeface="Konsole v1.1" panose="00000500000000000000" pitchFamily="50" charset="0"/>
            </a:endParaRP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2BE7D227-1E19-3B28-CCA4-B2C21802C575}"/>
              </a:ext>
            </a:extLst>
          </p:cNvPr>
          <p:cNvSpPr txBox="1">
            <a:spLocks/>
          </p:cNvSpPr>
          <p:nvPr/>
        </p:nvSpPr>
        <p:spPr>
          <a:xfrm>
            <a:off x="3389292" y="2504816"/>
            <a:ext cx="1998000" cy="761465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i="1">
                <a:solidFill>
                  <a:srgbClr val="010661"/>
                </a:solidFill>
                <a:latin typeface="Konsole v1.1" panose="00000500000000000000" pitchFamily="50" charset="0"/>
              </a:rPr>
              <a:t>Projektityöskentelyä</a:t>
            </a:r>
            <a:endParaRPr lang="fi-FI" i="1">
              <a:solidFill>
                <a:srgbClr val="010661"/>
              </a:solidFill>
              <a:latin typeface="Konsole v1.1" panose="00000500000000000000" pitchFamily="50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>
                <a:solidFill>
                  <a:srgbClr val="010661"/>
                </a:solidFill>
                <a:latin typeface="Konsole v1.1" panose="00000500000000000000" pitchFamily="50" charset="0"/>
              </a:rPr>
              <a:t>Paikka XX / Nimi Sukunimi</a:t>
            </a:r>
            <a:endParaRPr lang="fi-FI" sz="1050">
              <a:solidFill>
                <a:srgbClr val="010661"/>
              </a:solidFill>
              <a:latin typeface="Konsole v1.1" panose="00000500000000000000" pitchFamily="50" charset="0"/>
            </a:endParaRP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09BB1AF5-5743-9353-42F8-61A4C10B6636}"/>
              </a:ext>
            </a:extLst>
          </p:cNvPr>
          <p:cNvSpPr txBox="1">
            <a:spLocks/>
          </p:cNvSpPr>
          <p:nvPr/>
        </p:nvSpPr>
        <p:spPr>
          <a:xfrm>
            <a:off x="3389292" y="1735350"/>
            <a:ext cx="1998000" cy="761465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>
                <a:solidFill>
                  <a:srgbClr val="010661"/>
                </a:solidFill>
                <a:latin typeface="Konsole v1.1" panose="00000500000000000000" pitchFamily="50" charset="0"/>
              </a:rPr>
              <a:t>Työpaikan ohjelmaa</a:t>
            </a:r>
            <a:endParaRPr lang="fi-FI" b="1">
              <a:solidFill>
                <a:srgbClr val="010661"/>
              </a:solidFill>
              <a:latin typeface="Konsole v1.1" panose="00000500000000000000" pitchFamily="50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>
                <a:solidFill>
                  <a:srgbClr val="010661"/>
                </a:solidFill>
                <a:latin typeface="Konsole v1.1" panose="00000500000000000000" pitchFamily="50" charset="0"/>
              </a:rPr>
              <a:t>Paikka XX / Nimi Sukunimi</a:t>
            </a:r>
            <a:endParaRPr lang="fi-FI" sz="1050">
              <a:solidFill>
                <a:srgbClr val="010661"/>
              </a:solidFill>
              <a:latin typeface="Konsole v1.1" panose="00000500000000000000" pitchFamily="50" charset="0"/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577FE92C-8F06-6D76-624D-405C26AA7CD6}"/>
              </a:ext>
            </a:extLst>
          </p:cNvPr>
          <p:cNvSpPr txBox="1">
            <a:spLocks/>
          </p:cNvSpPr>
          <p:nvPr/>
        </p:nvSpPr>
        <p:spPr>
          <a:xfrm>
            <a:off x="5490120" y="1746148"/>
            <a:ext cx="1998000" cy="1530931"/>
          </a:xfrm>
          <a:prstGeom prst="rect">
            <a:avLst/>
          </a:prstGeom>
          <a:solidFill>
            <a:srgbClr val="FFB3B3"/>
          </a:solidFill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8000"/>
                      <a:gd name="connsiteY0" fmla="*/ 0 h 774000"/>
                      <a:gd name="connsiteX1" fmla="*/ 646020 w 1998000"/>
                      <a:gd name="connsiteY1" fmla="*/ 0 h 774000"/>
                      <a:gd name="connsiteX2" fmla="*/ 1312020 w 1998000"/>
                      <a:gd name="connsiteY2" fmla="*/ 0 h 774000"/>
                      <a:gd name="connsiteX3" fmla="*/ 1998000 w 1998000"/>
                      <a:gd name="connsiteY3" fmla="*/ 0 h 774000"/>
                      <a:gd name="connsiteX4" fmla="*/ 1998000 w 1998000"/>
                      <a:gd name="connsiteY4" fmla="*/ 387000 h 774000"/>
                      <a:gd name="connsiteX5" fmla="*/ 1998000 w 1998000"/>
                      <a:gd name="connsiteY5" fmla="*/ 774000 h 774000"/>
                      <a:gd name="connsiteX6" fmla="*/ 1332000 w 1998000"/>
                      <a:gd name="connsiteY6" fmla="*/ 774000 h 774000"/>
                      <a:gd name="connsiteX7" fmla="*/ 705960 w 1998000"/>
                      <a:gd name="connsiteY7" fmla="*/ 774000 h 774000"/>
                      <a:gd name="connsiteX8" fmla="*/ 0 w 1998000"/>
                      <a:gd name="connsiteY8" fmla="*/ 774000 h 774000"/>
                      <a:gd name="connsiteX9" fmla="*/ 0 w 1998000"/>
                      <a:gd name="connsiteY9" fmla="*/ 394740 h 774000"/>
                      <a:gd name="connsiteX10" fmla="*/ 0 w 1998000"/>
                      <a:gd name="connsiteY10" fmla="*/ 0 h 77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8000" h="774000" fill="none" extrusionOk="0">
                        <a:moveTo>
                          <a:pt x="0" y="0"/>
                        </a:moveTo>
                        <a:cubicBezTo>
                          <a:pt x="219876" y="20925"/>
                          <a:pt x="493731" y="25394"/>
                          <a:pt x="646020" y="0"/>
                        </a:cubicBezTo>
                        <a:cubicBezTo>
                          <a:pt x="798309" y="-25394"/>
                          <a:pt x="1040286" y="-21061"/>
                          <a:pt x="1312020" y="0"/>
                        </a:cubicBezTo>
                        <a:cubicBezTo>
                          <a:pt x="1583754" y="21061"/>
                          <a:pt x="1714616" y="16642"/>
                          <a:pt x="1998000" y="0"/>
                        </a:cubicBezTo>
                        <a:cubicBezTo>
                          <a:pt x="2001291" y="165228"/>
                          <a:pt x="2001447" y="294649"/>
                          <a:pt x="1998000" y="387000"/>
                        </a:cubicBezTo>
                        <a:cubicBezTo>
                          <a:pt x="1994553" y="479351"/>
                          <a:pt x="1994830" y="618936"/>
                          <a:pt x="1998000" y="774000"/>
                        </a:cubicBezTo>
                        <a:cubicBezTo>
                          <a:pt x="1864544" y="798930"/>
                          <a:pt x="1562320" y="755244"/>
                          <a:pt x="1332000" y="774000"/>
                        </a:cubicBezTo>
                        <a:cubicBezTo>
                          <a:pt x="1101680" y="792756"/>
                          <a:pt x="848695" y="804905"/>
                          <a:pt x="705960" y="774000"/>
                        </a:cubicBezTo>
                        <a:cubicBezTo>
                          <a:pt x="563225" y="743095"/>
                          <a:pt x="335313" y="752480"/>
                          <a:pt x="0" y="774000"/>
                        </a:cubicBezTo>
                        <a:cubicBezTo>
                          <a:pt x="1523" y="662968"/>
                          <a:pt x="10222" y="503000"/>
                          <a:pt x="0" y="394740"/>
                        </a:cubicBezTo>
                        <a:cubicBezTo>
                          <a:pt x="-10222" y="286480"/>
                          <a:pt x="1032" y="137591"/>
                          <a:pt x="0" y="0"/>
                        </a:cubicBezTo>
                        <a:close/>
                      </a:path>
                      <a:path w="1998000" h="774000" stroke="0" extrusionOk="0">
                        <a:moveTo>
                          <a:pt x="0" y="0"/>
                        </a:moveTo>
                        <a:cubicBezTo>
                          <a:pt x="148383" y="-32098"/>
                          <a:pt x="380572" y="6044"/>
                          <a:pt x="646020" y="0"/>
                        </a:cubicBezTo>
                        <a:cubicBezTo>
                          <a:pt x="911468" y="-6044"/>
                          <a:pt x="1070917" y="-22954"/>
                          <a:pt x="1252080" y="0"/>
                        </a:cubicBezTo>
                        <a:cubicBezTo>
                          <a:pt x="1433243" y="22954"/>
                          <a:pt x="1705760" y="17429"/>
                          <a:pt x="1998000" y="0"/>
                        </a:cubicBezTo>
                        <a:cubicBezTo>
                          <a:pt x="1984356" y="95431"/>
                          <a:pt x="1986623" y="203493"/>
                          <a:pt x="1998000" y="379260"/>
                        </a:cubicBezTo>
                        <a:cubicBezTo>
                          <a:pt x="2009377" y="555027"/>
                          <a:pt x="1980451" y="600117"/>
                          <a:pt x="1998000" y="774000"/>
                        </a:cubicBezTo>
                        <a:cubicBezTo>
                          <a:pt x="1788245" y="765481"/>
                          <a:pt x="1581882" y="764551"/>
                          <a:pt x="1371960" y="774000"/>
                        </a:cubicBezTo>
                        <a:cubicBezTo>
                          <a:pt x="1162038" y="783449"/>
                          <a:pt x="967683" y="804031"/>
                          <a:pt x="745920" y="774000"/>
                        </a:cubicBezTo>
                        <a:cubicBezTo>
                          <a:pt x="524157" y="743969"/>
                          <a:pt x="330330" y="800325"/>
                          <a:pt x="0" y="774000"/>
                        </a:cubicBezTo>
                        <a:cubicBezTo>
                          <a:pt x="14432" y="623428"/>
                          <a:pt x="-6108" y="498262"/>
                          <a:pt x="0" y="410220"/>
                        </a:cubicBezTo>
                        <a:cubicBezTo>
                          <a:pt x="6108" y="322178"/>
                          <a:pt x="18163" y="1781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1200" b="1">
                <a:solidFill>
                  <a:srgbClr val="010661"/>
                </a:solidFill>
                <a:latin typeface="Konsole v1.1" panose="00000500000000000000" pitchFamily="50" charset="0"/>
                <a:cs typeface="Arial"/>
              </a:rPr>
              <a:t>Työpaikan ohjelmaa</a:t>
            </a: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r>
              <a:rPr lang="fi-FI" sz="800">
                <a:solidFill>
                  <a:srgbClr val="010661"/>
                </a:solidFill>
                <a:latin typeface="Konsole v1.1" panose="00000500000000000000" pitchFamily="50" charset="0"/>
                <a:cs typeface="Arial"/>
              </a:rPr>
              <a:t>Paikka XX / Nimi Sukunimi </a:t>
            </a: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  <a:defRPr/>
            </a:pPr>
            <a:endParaRPr lang="fi-FI" sz="1050">
              <a:solidFill>
                <a:srgbClr val="010661"/>
              </a:solidFill>
              <a:latin typeface="Konsole v1.1" panose="000005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058330"/>
      </p:ext>
    </p:extLst>
  </p:cSld>
  <p:clrMapOvr>
    <a:masterClrMapping/>
  </p:clrMapOvr>
</p:sld>
</file>

<file path=ppt/theme/theme1.xml><?xml version="1.0" encoding="utf-8"?>
<a:theme xmlns:a="http://schemas.openxmlformats.org/drawingml/2006/main" name="TET.fi Lukujärjestyspohjat">
  <a:themeElements>
    <a:clrScheme name="TETfi">
      <a:dk1>
        <a:srgbClr val="010661"/>
      </a:dk1>
      <a:lt1>
        <a:srgbClr val="FFFFFF"/>
      </a:lt1>
      <a:dk2>
        <a:srgbClr val="030DC3"/>
      </a:dk2>
      <a:lt2>
        <a:srgbClr val="FEFBF5"/>
      </a:lt2>
      <a:accent1>
        <a:srgbClr val="FF7CB8"/>
      </a:accent1>
      <a:accent2>
        <a:srgbClr val="B1EAE1"/>
      </a:accent2>
      <a:accent3>
        <a:srgbClr val="8186E1"/>
      </a:accent3>
      <a:accent4>
        <a:srgbClr val="FFB3B3"/>
      </a:accent4>
      <a:accent5>
        <a:srgbClr val="FFBDDB"/>
      </a:accent5>
      <a:accent6>
        <a:srgbClr val="E3E1E8"/>
      </a:accent6>
      <a:hlink>
        <a:srgbClr val="686EDC"/>
      </a:hlink>
      <a:folHlink>
        <a:srgbClr val="8A1E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t-fi_Lukujärjestyspohja_ARIAL_v2" id="{D5729BE6-9B8F-7A49-B6D3-100E953BAA90}" vid="{AAF1E264-BDE2-C544-9723-946BB0F3C308}"/>
    </a:ext>
  </a:extLst>
</a:theme>
</file>

<file path=ppt/theme/theme2.xml><?xml version="1.0" encoding="utf-8"?>
<a:theme xmlns:a="http://schemas.openxmlformats.org/drawingml/2006/main" name="1_Office Theme">
  <a:themeElements>
    <a:clrScheme name="TETfi">
      <a:dk1>
        <a:srgbClr val="010661"/>
      </a:dk1>
      <a:lt1>
        <a:srgbClr val="FFFFFF"/>
      </a:lt1>
      <a:dk2>
        <a:srgbClr val="030DC3"/>
      </a:dk2>
      <a:lt2>
        <a:srgbClr val="FEFBF5"/>
      </a:lt2>
      <a:accent1>
        <a:srgbClr val="FF7CB8"/>
      </a:accent1>
      <a:accent2>
        <a:srgbClr val="B1EAE1"/>
      </a:accent2>
      <a:accent3>
        <a:srgbClr val="8186E1"/>
      </a:accent3>
      <a:accent4>
        <a:srgbClr val="FFB3B3"/>
      </a:accent4>
      <a:accent5>
        <a:srgbClr val="FFBDDB"/>
      </a:accent5>
      <a:accent6>
        <a:srgbClr val="E3E1E8"/>
      </a:accent6>
      <a:hlink>
        <a:srgbClr val="686EDC"/>
      </a:hlink>
      <a:folHlink>
        <a:srgbClr val="8A1E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K_PPT-template_2021_v3_with-examples" id="{AFCAA5B3-1B0F-B64D-BAA5-0AD038639D23}" vid="{8AE9C603-B0E1-FF46-84D5-4E1C254AD3A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203e50-4616-4771-8ab1-7e7232934d15" xsi:nil="true"/>
    <_Flow_SignoffStatus xmlns="079539db-8393-4ddb-8838-60c472d6b532" xsi:nil="true"/>
    <Pvmjaklo xmlns="079539db-8393-4ddb-8838-60c472d6b532" xsi:nil="true"/>
    <lcf76f155ced4ddcb4097134ff3c332f xmlns="079539db-8393-4ddb-8838-60c472d6b5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691D6DE5ED57D4888B3BE6546E21A18" ma:contentTypeVersion="18" ma:contentTypeDescription="Luo uusi asiakirja." ma:contentTypeScope="" ma:versionID="d96da7592dd6dea034c1f66c493484c5">
  <xsd:schema xmlns:xsd="http://www.w3.org/2001/XMLSchema" xmlns:xs="http://www.w3.org/2001/XMLSchema" xmlns:p="http://schemas.microsoft.com/office/2006/metadata/properties" xmlns:ns2="079539db-8393-4ddb-8838-60c472d6b532" xmlns:ns3="1aab52f6-9a27-4a39-8838-cab0ab3d6ad4" xmlns:ns4="a0203e50-4616-4771-8ab1-7e7232934d15" targetNamespace="http://schemas.microsoft.com/office/2006/metadata/properties" ma:root="true" ma:fieldsID="0061701e05f9a94a394432ff405e0ef9" ns2:_="" ns3:_="" ns4:_="">
    <xsd:import namespace="079539db-8393-4ddb-8838-60c472d6b532"/>
    <xsd:import namespace="1aab52f6-9a27-4a39-8838-cab0ab3d6ad4"/>
    <xsd:import namespace="a0203e50-4616-4771-8ab1-7e7232934d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Pvmjaklo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539db-8393-4ddb-8838-60c472d6b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Kuittauksen tila" ma:internalName="Kuittauksen_x0020_tila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Pvmjaklo" ma:index="22" nillable="true" ma:displayName="Pvm ja klo" ma:format="DateOnly" ma:internalName="Pvmjaklo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993ad0ed-8a41-4954-aad0-77521736d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52f6-9a27-4a39-8838-cab0ab3d6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03e50-4616-4771-8ab1-7e7232934d1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72e2124e-cfa0-4b39-852d-065fcd916aae}" ma:internalName="TaxCatchAll" ma:showField="CatchAllData" ma:web="a0203e50-4616-4771-8ab1-7e7232934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2402EF-B431-4DD9-972C-BC0824AB2827}">
  <ds:schemaRefs>
    <ds:schemaRef ds:uri="http://schemas.microsoft.com/office/2006/metadata/properties"/>
    <ds:schemaRef ds:uri="http://schemas.microsoft.com/office/infopath/2007/PartnerControls"/>
    <ds:schemaRef ds:uri="a0203e50-4616-4771-8ab1-7e7232934d15"/>
    <ds:schemaRef ds:uri="079539db-8393-4ddb-8838-60c472d6b532"/>
  </ds:schemaRefs>
</ds:datastoreItem>
</file>

<file path=customXml/itemProps2.xml><?xml version="1.0" encoding="utf-8"?>
<ds:datastoreItem xmlns:ds="http://schemas.openxmlformats.org/officeDocument/2006/customXml" ds:itemID="{4F4944F6-F097-408A-AF6C-2CDFABB6B4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30EE2-3DAC-4E73-B636-1C9E8DDE7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539db-8393-4ddb-8838-60c472d6b532"/>
    <ds:schemaRef ds:uri="1aab52f6-9a27-4a39-8838-cab0ab3d6ad4"/>
    <ds:schemaRef ds:uri="a0203e50-4616-4771-8ab1-7e7232934d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Laajakuva</PresentationFormat>
  <Paragraphs>87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13" baseType="lpstr">
      <vt:lpstr>Arial</vt:lpstr>
      <vt:lpstr>Calibri</vt:lpstr>
      <vt:lpstr>Konsole v1.1</vt:lpstr>
      <vt:lpstr>Konsole v1.1 Expanded</vt:lpstr>
      <vt:lpstr>Konsole v1.1 Expanded Semibold</vt:lpstr>
      <vt:lpstr>Konsole v1.1 Semibold</vt:lpstr>
      <vt:lpstr>Konsole v1.1 Wide Semibold</vt:lpstr>
      <vt:lpstr>Roobert</vt:lpstr>
      <vt:lpstr>Roobert TRIAL Medium</vt:lpstr>
      <vt:lpstr>TET.fi Lukujärjestyspohjat</vt:lpstr>
      <vt:lpstr>1_Office Theme</vt:lpstr>
      <vt:lpstr>TET-viikon ohjelma ravintolat/ myymälät</vt:lpstr>
      <vt:lpstr>Lukujärjestys tietotyö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Hyvönen Tiina</cp:lastModifiedBy>
  <cp:revision>13</cp:revision>
  <dcterms:created xsi:type="dcterms:W3CDTF">2023-04-11T11:54:07Z</dcterms:created>
  <dcterms:modified xsi:type="dcterms:W3CDTF">2023-04-11T13:11:48Z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0x010100E691D6DE5ED57D4888B3BE6546E21A18</vt:lpwstr>
  </property>
  <property fmtid="{D5CDD505-2E9C-101B-9397-08002B2CF9AE}" pid="3" name="MediaServiceImageTags">
    <vt:lpwstr/>
  </property>
</Properties>
</file>